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68" r:id="rId3"/>
    <p:sldId id="269" r:id="rId4"/>
    <p:sldId id="270" r:id="rId5"/>
    <p:sldId id="271" r:id="rId6"/>
    <p:sldId id="272" r:id="rId7"/>
    <p:sldId id="278" r:id="rId8"/>
    <p:sldId id="279" r:id="rId9"/>
    <p:sldId id="275" r:id="rId10"/>
    <p:sldId id="276" r:id="rId11"/>
    <p:sldId id="277" r:id="rId12"/>
    <p:sldId id="257" r:id="rId13"/>
    <p:sldId id="258" r:id="rId14"/>
    <p:sldId id="259" r:id="rId15"/>
    <p:sldId id="260" r:id="rId16"/>
    <p:sldId id="261" r:id="rId17"/>
    <p:sldId id="262" r:id="rId18"/>
    <p:sldId id="263" r:id="rId19"/>
    <p:sldId id="280" r:id="rId20"/>
    <p:sldId id="281" r:id="rId21"/>
    <p:sldId id="282" r:id="rId22"/>
    <p:sldId id="283" r:id="rId23"/>
    <p:sldId id="284" r:id="rId24"/>
    <p:sldId id="285" r:id="rId25"/>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270" y="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99FF66"/>
          </a:solidFill>
        </p:spPr>
        <p:txBody>
          <a:bodyPr wrap="square" lIns="0" tIns="0" rIns="0" bIns="0" rtlCol="0"/>
          <a:lstStyle/>
          <a:p>
            <a:endParaRPr/>
          </a:p>
        </p:txBody>
      </p:sp>
      <p:sp>
        <p:nvSpPr>
          <p:cNvPr id="17" name="bk object 17"/>
          <p:cNvSpPr/>
          <p:nvPr/>
        </p:nvSpPr>
        <p:spPr>
          <a:xfrm>
            <a:off x="-1270" y="6603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99FF66"/>
          </a:solidFill>
        </p:spPr>
        <p:txBody>
          <a:bodyPr wrap="square" lIns="0" tIns="0" rIns="0" bIns="0" rtlCol="0"/>
          <a:lstStyle/>
          <a:p>
            <a:endParaRPr/>
          </a:p>
        </p:txBody>
      </p:sp>
      <p:sp>
        <p:nvSpPr>
          <p:cNvPr id="18" name="bk object 18"/>
          <p:cNvSpPr/>
          <p:nvPr/>
        </p:nvSpPr>
        <p:spPr>
          <a:xfrm>
            <a:off x="-1270" y="13335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99FF66"/>
          </a:solidFill>
        </p:spPr>
        <p:txBody>
          <a:bodyPr wrap="square" lIns="0" tIns="0" rIns="0" bIns="0" rtlCol="0"/>
          <a:lstStyle/>
          <a:p>
            <a:endParaRPr/>
          </a:p>
        </p:txBody>
      </p:sp>
      <p:sp>
        <p:nvSpPr>
          <p:cNvPr id="19" name="bk object 19"/>
          <p:cNvSpPr/>
          <p:nvPr/>
        </p:nvSpPr>
        <p:spPr>
          <a:xfrm>
            <a:off x="-1270" y="20066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99FF67"/>
          </a:solidFill>
        </p:spPr>
        <p:txBody>
          <a:bodyPr wrap="square" lIns="0" tIns="0" rIns="0" bIns="0" rtlCol="0"/>
          <a:lstStyle/>
          <a:p>
            <a:endParaRPr/>
          </a:p>
        </p:txBody>
      </p:sp>
      <p:sp>
        <p:nvSpPr>
          <p:cNvPr id="20" name="bk object 20"/>
          <p:cNvSpPr/>
          <p:nvPr/>
        </p:nvSpPr>
        <p:spPr>
          <a:xfrm>
            <a:off x="-1270" y="26797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99FF68"/>
          </a:solidFill>
        </p:spPr>
        <p:txBody>
          <a:bodyPr wrap="square" lIns="0" tIns="0" rIns="0" bIns="0" rtlCol="0"/>
          <a:lstStyle/>
          <a:p>
            <a:endParaRPr/>
          </a:p>
        </p:txBody>
      </p:sp>
      <p:sp>
        <p:nvSpPr>
          <p:cNvPr id="21" name="bk object 21"/>
          <p:cNvSpPr/>
          <p:nvPr/>
        </p:nvSpPr>
        <p:spPr>
          <a:xfrm>
            <a:off x="-1270" y="33527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9AFF69"/>
          </a:solidFill>
        </p:spPr>
        <p:txBody>
          <a:bodyPr wrap="square" lIns="0" tIns="0" rIns="0" bIns="0" rtlCol="0"/>
          <a:lstStyle/>
          <a:p>
            <a:endParaRPr/>
          </a:p>
        </p:txBody>
      </p:sp>
      <p:sp>
        <p:nvSpPr>
          <p:cNvPr id="22" name="bk object 22"/>
          <p:cNvSpPr/>
          <p:nvPr/>
        </p:nvSpPr>
        <p:spPr>
          <a:xfrm>
            <a:off x="-1270" y="40259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AFF6A"/>
          </a:solidFill>
        </p:spPr>
        <p:txBody>
          <a:bodyPr wrap="square" lIns="0" tIns="0" rIns="0" bIns="0" rtlCol="0"/>
          <a:lstStyle/>
          <a:p>
            <a:endParaRPr/>
          </a:p>
        </p:txBody>
      </p:sp>
      <p:sp>
        <p:nvSpPr>
          <p:cNvPr id="23" name="bk object 23"/>
          <p:cNvSpPr/>
          <p:nvPr/>
        </p:nvSpPr>
        <p:spPr>
          <a:xfrm>
            <a:off x="-1270" y="46990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9BFF6B"/>
          </a:solidFill>
        </p:spPr>
        <p:txBody>
          <a:bodyPr wrap="square" lIns="0" tIns="0" rIns="0" bIns="0" rtlCol="0"/>
          <a:lstStyle/>
          <a:p>
            <a:endParaRPr/>
          </a:p>
        </p:txBody>
      </p:sp>
      <p:sp>
        <p:nvSpPr>
          <p:cNvPr id="24" name="bk object 24"/>
          <p:cNvSpPr/>
          <p:nvPr/>
        </p:nvSpPr>
        <p:spPr>
          <a:xfrm>
            <a:off x="-1270" y="53720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BFF6C"/>
          </a:solidFill>
        </p:spPr>
        <p:txBody>
          <a:bodyPr wrap="square" lIns="0" tIns="0" rIns="0" bIns="0" rtlCol="0"/>
          <a:lstStyle/>
          <a:p>
            <a:endParaRPr/>
          </a:p>
        </p:txBody>
      </p:sp>
      <p:sp>
        <p:nvSpPr>
          <p:cNvPr id="25" name="bk object 25"/>
          <p:cNvSpPr/>
          <p:nvPr/>
        </p:nvSpPr>
        <p:spPr>
          <a:xfrm>
            <a:off x="-1270" y="60451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CFF6D"/>
          </a:solidFill>
        </p:spPr>
        <p:txBody>
          <a:bodyPr wrap="square" lIns="0" tIns="0" rIns="0" bIns="0" rtlCol="0"/>
          <a:lstStyle/>
          <a:p>
            <a:endParaRPr/>
          </a:p>
        </p:txBody>
      </p:sp>
      <p:sp>
        <p:nvSpPr>
          <p:cNvPr id="26" name="bk object 26"/>
          <p:cNvSpPr/>
          <p:nvPr/>
        </p:nvSpPr>
        <p:spPr>
          <a:xfrm>
            <a:off x="-1270" y="67183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9CFF6E"/>
          </a:solidFill>
        </p:spPr>
        <p:txBody>
          <a:bodyPr wrap="square" lIns="0" tIns="0" rIns="0" bIns="0" rtlCol="0"/>
          <a:lstStyle/>
          <a:p>
            <a:endParaRPr/>
          </a:p>
        </p:txBody>
      </p:sp>
      <p:sp>
        <p:nvSpPr>
          <p:cNvPr id="27" name="bk object 27"/>
          <p:cNvSpPr/>
          <p:nvPr/>
        </p:nvSpPr>
        <p:spPr>
          <a:xfrm>
            <a:off x="-1270" y="73914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DFF6F"/>
          </a:solidFill>
        </p:spPr>
        <p:txBody>
          <a:bodyPr wrap="square" lIns="0" tIns="0" rIns="0" bIns="0" rtlCol="0"/>
          <a:lstStyle/>
          <a:p>
            <a:endParaRPr/>
          </a:p>
        </p:txBody>
      </p:sp>
      <p:sp>
        <p:nvSpPr>
          <p:cNvPr id="28" name="bk object 28"/>
          <p:cNvSpPr/>
          <p:nvPr/>
        </p:nvSpPr>
        <p:spPr>
          <a:xfrm>
            <a:off x="-1270" y="80645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9DFF70"/>
          </a:solidFill>
        </p:spPr>
        <p:txBody>
          <a:bodyPr wrap="square" lIns="0" tIns="0" rIns="0" bIns="0" rtlCol="0"/>
          <a:lstStyle/>
          <a:p>
            <a:endParaRPr/>
          </a:p>
        </p:txBody>
      </p:sp>
      <p:sp>
        <p:nvSpPr>
          <p:cNvPr id="29" name="bk object 29"/>
          <p:cNvSpPr/>
          <p:nvPr/>
        </p:nvSpPr>
        <p:spPr>
          <a:xfrm>
            <a:off x="-1270" y="87376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EFF71"/>
          </a:solidFill>
        </p:spPr>
        <p:txBody>
          <a:bodyPr wrap="square" lIns="0" tIns="0" rIns="0" bIns="0" rtlCol="0"/>
          <a:lstStyle/>
          <a:p>
            <a:endParaRPr/>
          </a:p>
        </p:txBody>
      </p:sp>
      <p:sp>
        <p:nvSpPr>
          <p:cNvPr id="30" name="bk object 30"/>
          <p:cNvSpPr/>
          <p:nvPr/>
        </p:nvSpPr>
        <p:spPr>
          <a:xfrm>
            <a:off x="-1270" y="94106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EFF72"/>
          </a:solidFill>
        </p:spPr>
        <p:txBody>
          <a:bodyPr wrap="square" lIns="0" tIns="0" rIns="0" bIns="0" rtlCol="0"/>
          <a:lstStyle/>
          <a:p>
            <a:endParaRPr/>
          </a:p>
        </p:txBody>
      </p:sp>
      <p:sp>
        <p:nvSpPr>
          <p:cNvPr id="31" name="bk object 31"/>
          <p:cNvSpPr/>
          <p:nvPr/>
        </p:nvSpPr>
        <p:spPr>
          <a:xfrm>
            <a:off x="-1270" y="100838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9FFF73"/>
          </a:solidFill>
        </p:spPr>
        <p:txBody>
          <a:bodyPr wrap="square" lIns="0" tIns="0" rIns="0" bIns="0" rtlCol="0"/>
          <a:lstStyle/>
          <a:p>
            <a:endParaRPr/>
          </a:p>
        </p:txBody>
      </p:sp>
      <p:sp>
        <p:nvSpPr>
          <p:cNvPr id="32" name="bk object 32"/>
          <p:cNvSpPr/>
          <p:nvPr/>
        </p:nvSpPr>
        <p:spPr>
          <a:xfrm>
            <a:off x="-1270" y="1075689"/>
            <a:ext cx="9146540" cy="66040"/>
          </a:xfrm>
          <a:custGeom>
            <a:avLst/>
            <a:gdLst/>
            <a:ahLst/>
            <a:cxnLst/>
            <a:rect l="l" t="t" r="r" b="b"/>
            <a:pathLst>
              <a:path w="9146540" h="66040">
                <a:moveTo>
                  <a:pt x="0" y="66039"/>
                </a:moveTo>
                <a:lnTo>
                  <a:pt x="9146540" y="66039"/>
                </a:lnTo>
                <a:lnTo>
                  <a:pt x="9146540" y="0"/>
                </a:lnTo>
                <a:lnTo>
                  <a:pt x="0" y="0"/>
                </a:lnTo>
                <a:lnTo>
                  <a:pt x="0" y="66039"/>
                </a:lnTo>
                <a:close/>
              </a:path>
            </a:pathLst>
          </a:custGeom>
          <a:solidFill>
            <a:srgbClr val="9FFF74"/>
          </a:solidFill>
        </p:spPr>
        <p:txBody>
          <a:bodyPr wrap="square" lIns="0" tIns="0" rIns="0" bIns="0" rtlCol="0"/>
          <a:lstStyle/>
          <a:p>
            <a:endParaRPr/>
          </a:p>
        </p:txBody>
      </p:sp>
      <p:sp>
        <p:nvSpPr>
          <p:cNvPr id="33" name="bk object 33"/>
          <p:cNvSpPr/>
          <p:nvPr/>
        </p:nvSpPr>
        <p:spPr>
          <a:xfrm>
            <a:off x="-1270" y="114173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A0FF75"/>
          </a:solidFill>
        </p:spPr>
        <p:txBody>
          <a:bodyPr wrap="square" lIns="0" tIns="0" rIns="0" bIns="0" rtlCol="0"/>
          <a:lstStyle/>
          <a:p>
            <a:endParaRPr/>
          </a:p>
        </p:txBody>
      </p:sp>
      <p:sp>
        <p:nvSpPr>
          <p:cNvPr id="34" name="bk object 34"/>
          <p:cNvSpPr/>
          <p:nvPr/>
        </p:nvSpPr>
        <p:spPr>
          <a:xfrm>
            <a:off x="-1270" y="1209039"/>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A0FF76"/>
          </a:solidFill>
        </p:spPr>
        <p:txBody>
          <a:bodyPr wrap="square" lIns="0" tIns="0" rIns="0" bIns="0" rtlCol="0"/>
          <a:lstStyle/>
          <a:p>
            <a:endParaRPr/>
          </a:p>
        </p:txBody>
      </p:sp>
      <p:sp>
        <p:nvSpPr>
          <p:cNvPr id="35" name="bk object 35"/>
          <p:cNvSpPr/>
          <p:nvPr/>
        </p:nvSpPr>
        <p:spPr>
          <a:xfrm>
            <a:off x="-1270" y="127635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A1FF77"/>
          </a:solidFill>
        </p:spPr>
        <p:txBody>
          <a:bodyPr wrap="square" lIns="0" tIns="0" rIns="0" bIns="0" rtlCol="0"/>
          <a:lstStyle/>
          <a:p>
            <a:endParaRPr/>
          </a:p>
        </p:txBody>
      </p:sp>
      <p:sp>
        <p:nvSpPr>
          <p:cNvPr id="36" name="bk object 36"/>
          <p:cNvSpPr/>
          <p:nvPr/>
        </p:nvSpPr>
        <p:spPr>
          <a:xfrm>
            <a:off x="-1270" y="134366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A1FF78"/>
          </a:solidFill>
        </p:spPr>
        <p:txBody>
          <a:bodyPr wrap="square" lIns="0" tIns="0" rIns="0" bIns="0" rtlCol="0"/>
          <a:lstStyle/>
          <a:p>
            <a:endParaRPr/>
          </a:p>
        </p:txBody>
      </p:sp>
      <p:sp>
        <p:nvSpPr>
          <p:cNvPr id="37" name="bk object 37"/>
          <p:cNvSpPr/>
          <p:nvPr/>
        </p:nvSpPr>
        <p:spPr>
          <a:xfrm>
            <a:off x="-1270" y="141096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A2FF79"/>
          </a:solidFill>
        </p:spPr>
        <p:txBody>
          <a:bodyPr wrap="square" lIns="0" tIns="0" rIns="0" bIns="0" rtlCol="0"/>
          <a:lstStyle/>
          <a:p>
            <a:endParaRPr/>
          </a:p>
        </p:txBody>
      </p:sp>
      <p:sp>
        <p:nvSpPr>
          <p:cNvPr id="38" name="bk object 38"/>
          <p:cNvSpPr/>
          <p:nvPr/>
        </p:nvSpPr>
        <p:spPr>
          <a:xfrm>
            <a:off x="-1270" y="147828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A2FF7A"/>
          </a:solidFill>
        </p:spPr>
        <p:txBody>
          <a:bodyPr wrap="square" lIns="0" tIns="0" rIns="0" bIns="0" rtlCol="0"/>
          <a:lstStyle/>
          <a:p>
            <a:endParaRPr/>
          </a:p>
        </p:txBody>
      </p:sp>
      <p:sp>
        <p:nvSpPr>
          <p:cNvPr id="39" name="bk object 39"/>
          <p:cNvSpPr/>
          <p:nvPr/>
        </p:nvSpPr>
        <p:spPr>
          <a:xfrm>
            <a:off x="-1270" y="154558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A3FF7B"/>
          </a:solidFill>
        </p:spPr>
        <p:txBody>
          <a:bodyPr wrap="square" lIns="0" tIns="0" rIns="0" bIns="0" rtlCol="0"/>
          <a:lstStyle/>
          <a:p>
            <a:endParaRPr/>
          </a:p>
        </p:txBody>
      </p:sp>
      <p:sp>
        <p:nvSpPr>
          <p:cNvPr id="40" name="bk object 40"/>
          <p:cNvSpPr/>
          <p:nvPr/>
        </p:nvSpPr>
        <p:spPr>
          <a:xfrm>
            <a:off x="6934200" y="1612900"/>
            <a:ext cx="2211070" cy="67310"/>
          </a:xfrm>
          <a:custGeom>
            <a:avLst/>
            <a:gdLst/>
            <a:ahLst/>
            <a:cxnLst/>
            <a:rect l="l" t="t" r="r" b="b"/>
            <a:pathLst>
              <a:path w="2211070" h="67310">
                <a:moveTo>
                  <a:pt x="0" y="67310"/>
                </a:moveTo>
                <a:lnTo>
                  <a:pt x="2211070" y="67310"/>
                </a:lnTo>
                <a:lnTo>
                  <a:pt x="2211070" y="0"/>
                </a:lnTo>
                <a:lnTo>
                  <a:pt x="0" y="0"/>
                </a:lnTo>
                <a:lnTo>
                  <a:pt x="0" y="67310"/>
                </a:lnTo>
                <a:close/>
              </a:path>
            </a:pathLst>
          </a:custGeom>
          <a:solidFill>
            <a:srgbClr val="A3FF7C"/>
          </a:solidFill>
        </p:spPr>
        <p:txBody>
          <a:bodyPr wrap="square" lIns="0" tIns="0" rIns="0" bIns="0" rtlCol="0"/>
          <a:lstStyle/>
          <a:p>
            <a:endParaRPr/>
          </a:p>
        </p:txBody>
      </p:sp>
      <p:sp>
        <p:nvSpPr>
          <p:cNvPr id="41" name="bk object 41"/>
          <p:cNvSpPr/>
          <p:nvPr/>
        </p:nvSpPr>
        <p:spPr>
          <a:xfrm>
            <a:off x="-1270" y="1612900"/>
            <a:ext cx="2439670" cy="67310"/>
          </a:xfrm>
          <a:custGeom>
            <a:avLst/>
            <a:gdLst/>
            <a:ahLst/>
            <a:cxnLst/>
            <a:rect l="l" t="t" r="r" b="b"/>
            <a:pathLst>
              <a:path w="2439670" h="67310">
                <a:moveTo>
                  <a:pt x="0" y="67310"/>
                </a:moveTo>
                <a:lnTo>
                  <a:pt x="2439670" y="67310"/>
                </a:lnTo>
                <a:lnTo>
                  <a:pt x="2439670" y="0"/>
                </a:lnTo>
                <a:lnTo>
                  <a:pt x="0" y="0"/>
                </a:lnTo>
                <a:lnTo>
                  <a:pt x="0" y="67310"/>
                </a:lnTo>
                <a:close/>
              </a:path>
            </a:pathLst>
          </a:custGeom>
          <a:solidFill>
            <a:srgbClr val="A3FF7C"/>
          </a:solidFill>
        </p:spPr>
        <p:txBody>
          <a:bodyPr wrap="square" lIns="0" tIns="0" rIns="0" bIns="0" rtlCol="0"/>
          <a:lstStyle/>
          <a:p>
            <a:endParaRPr/>
          </a:p>
        </p:txBody>
      </p:sp>
      <p:sp>
        <p:nvSpPr>
          <p:cNvPr id="42" name="bk object 42"/>
          <p:cNvSpPr/>
          <p:nvPr/>
        </p:nvSpPr>
        <p:spPr>
          <a:xfrm>
            <a:off x="6934200" y="1680210"/>
            <a:ext cx="2211070" cy="67310"/>
          </a:xfrm>
          <a:custGeom>
            <a:avLst/>
            <a:gdLst/>
            <a:ahLst/>
            <a:cxnLst/>
            <a:rect l="l" t="t" r="r" b="b"/>
            <a:pathLst>
              <a:path w="2211070" h="67310">
                <a:moveTo>
                  <a:pt x="0" y="67309"/>
                </a:moveTo>
                <a:lnTo>
                  <a:pt x="2211070" y="67309"/>
                </a:lnTo>
                <a:lnTo>
                  <a:pt x="2211070" y="0"/>
                </a:lnTo>
                <a:lnTo>
                  <a:pt x="0" y="0"/>
                </a:lnTo>
                <a:lnTo>
                  <a:pt x="0" y="67309"/>
                </a:lnTo>
                <a:close/>
              </a:path>
            </a:pathLst>
          </a:custGeom>
          <a:solidFill>
            <a:srgbClr val="A4FF7D"/>
          </a:solidFill>
        </p:spPr>
        <p:txBody>
          <a:bodyPr wrap="square" lIns="0" tIns="0" rIns="0" bIns="0" rtlCol="0"/>
          <a:lstStyle/>
          <a:p>
            <a:endParaRPr/>
          </a:p>
        </p:txBody>
      </p:sp>
      <p:sp>
        <p:nvSpPr>
          <p:cNvPr id="43" name="bk object 43"/>
          <p:cNvSpPr/>
          <p:nvPr/>
        </p:nvSpPr>
        <p:spPr>
          <a:xfrm>
            <a:off x="-1270" y="1680210"/>
            <a:ext cx="2439670" cy="67310"/>
          </a:xfrm>
          <a:custGeom>
            <a:avLst/>
            <a:gdLst/>
            <a:ahLst/>
            <a:cxnLst/>
            <a:rect l="l" t="t" r="r" b="b"/>
            <a:pathLst>
              <a:path w="2439670" h="67310">
                <a:moveTo>
                  <a:pt x="0" y="67309"/>
                </a:moveTo>
                <a:lnTo>
                  <a:pt x="2439670" y="67309"/>
                </a:lnTo>
                <a:lnTo>
                  <a:pt x="2439670" y="0"/>
                </a:lnTo>
                <a:lnTo>
                  <a:pt x="0" y="0"/>
                </a:lnTo>
                <a:lnTo>
                  <a:pt x="0" y="67309"/>
                </a:lnTo>
                <a:close/>
              </a:path>
            </a:pathLst>
          </a:custGeom>
          <a:solidFill>
            <a:srgbClr val="A4FF7D"/>
          </a:solidFill>
        </p:spPr>
        <p:txBody>
          <a:bodyPr wrap="square" lIns="0" tIns="0" rIns="0" bIns="0" rtlCol="0"/>
          <a:lstStyle/>
          <a:p>
            <a:endParaRPr/>
          </a:p>
        </p:txBody>
      </p:sp>
      <p:sp>
        <p:nvSpPr>
          <p:cNvPr id="44" name="bk object 44"/>
          <p:cNvSpPr/>
          <p:nvPr/>
        </p:nvSpPr>
        <p:spPr>
          <a:xfrm>
            <a:off x="6934200" y="1747520"/>
            <a:ext cx="2211070" cy="67310"/>
          </a:xfrm>
          <a:custGeom>
            <a:avLst/>
            <a:gdLst/>
            <a:ahLst/>
            <a:cxnLst/>
            <a:rect l="l" t="t" r="r" b="b"/>
            <a:pathLst>
              <a:path w="2211070" h="67310">
                <a:moveTo>
                  <a:pt x="0" y="67309"/>
                </a:moveTo>
                <a:lnTo>
                  <a:pt x="2211070" y="67309"/>
                </a:lnTo>
                <a:lnTo>
                  <a:pt x="2211070" y="0"/>
                </a:lnTo>
                <a:lnTo>
                  <a:pt x="0" y="0"/>
                </a:lnTo>
                <a:lnTo>
                  <a:pt x="0" y="67309"/>
                </a:lnTo>
                <a:close/>
              </a:path>
            </a:pathLst>
          </a:custGeom>
          <a:solidFill>
            <a:srgbClr val="A4FF7E"/>
          </a:solidFill>
        </p:spPr>
        <p:txBody>
          <a:bodyPr wrap="square" lIns="0" tIns="0" rIns="0" bIns="0" rtlCol="0"/>
          <a:lstStyle/>
          <a:p>
            <a:endParaRPr/>
          </a:p>
        </p:txBody>
      </p:sp>
      <p:sp>
        <p:nvSpPr>
          <p:cNvPr id="45" name="bk object 45"/>
          <p:cNvSpPr/>
          <p:nvPr/>
        </p:nvSpPr>
        <p:spPr>
          <a:xfrm>
            <a:off x="-1270" y="1747520"/>
            <a:ext cx="2439670" cy="67310"/>
          </a:xfrm>
          <a:custGeom>
            <a:avLst/>
            <a:gdLst/>
            <a:ahLst/>
            <a:cxnLst/>
            <a:rect l="l" t="t" r="r" b="b"/>
            <a:pathLst>
              <a:path w="2439670" h="67310">
                <a:moveTo>
                  <a:pt x="0" y="67309"/>
                </a:moveTo>
                <a:lnTo>
                  <a:pt x="2439670" y="67309"/>
                </a:lnTo>
                <a:lnTo>
                  <a:pt x="2439670" y="0"/>
                </a:lnTo>
                <a:lnTo>
                  <a:pt x="0" y="0"/>
                </a:lnTo>
                <a:lnTo>
                  <a:pt x="0" y="67309"/>
                </a:lnTo>
                <a:close/>
              </a:path>
            </a:pathLst>
          </a:custGeom>
          <a:solidFill>
            <a:srgbClr val="A4FF7E"/>
          </a:solidFill>
        </p:spPr>
        <p:txBody>
          <a:bodyPr wrap="square" lIns="0" tIns="0" rIns="0" bIns="0" rtlCol="0"/>
          <a:lstStyle/>
          <a:p>
            <a:endParaRPr/>
          </a:p>
        </p:txBody>
      </p:sp>
      <p:sp>
        <p:nvSpPr>
          <p:cNvPr id="46" name="bk object 46"/>
          <p:cNvSpPr/>
          <p:nvPr/>
        </p:nvSpPr>
        <p:spPr>
          <a:xfrm>
            <a:off x="-1270" y="181482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5FF7F"/>
          </a:solidFill>
        </p:spPr>
        <p:txBody>
          <a:bodyPr wrap="square" lIns="0" tIns="0" rIns="0" bIns="0" rtlCol="0"/>
          <a:lstStyle/>
          <a:p>
            <a:endParaRPr/>
          </a:p>
        </p:txBody>
      </p:sp>
      <p:sp>
        <p:nvSpPr>
          <p:cNvPr id="47" name="bk object 47"/>
          <p:cNvSpPr/>
          <p:nvPr/>
        </p:nvSpPr>
        <p:spPr>
          <a:xfrm>
            <a:off x="-1270" y="188213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5FF80"/>
          </a:solidFill>
        </p:spPr>
        <p:txBody>
          <a:bodyPr wrap="square" lIns="0" tIns="0" rIns="0" bIns="0" rtlCol="0"/>
          <a:lstStyle/>
          <a:p>
            <a:endParaRPr/>
          </a:p>
        </p:txBody>
      </p:sp>
      <p:sp>
        <p:nvSpPr>
          <p:cNvPr id="48" name="bk object 48"/>
          <p:cNvSpPr/>
          <p:nvPr/>
        </p:nvSpPr>
        <p:spPr>
          <a:xfrm>
            <a:off x="-1270" y="194945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6FF81"/>
          </a:solidFill>
        </p:spPr>
        <p:txBody>
          <a:bodyPr wrap="square" lIns="0" tIns="0" rIns="0" bIns="0" rtlCol="0"/>
          <a:lstStyle/>
          <a:p>
            <a:endParaRPr/>
          </a:p>
        </p:txBody>
      </p:sp>
      <p:sp>
        <p:nvSpPr>
          <p:cNvPr id="49" name="bk object 49"/>
          <p:cNvSpPr/>
          <p:nvPr/>
        </p:nvSpPr>
        <p:spPr>
          <a:xfrm>
            <a:off x="-1270" y="201676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6FF82"/>
          </a:solidFill>
        </p:spPr>
        <p:txBody>
          <a:bodyPr wrap="square" lIns="0" tIns="0" rIns="0" bIns="0" rtlCol="0"/>
          <a:lstStyle/>
          <a:p>
            <a:endParaRPr/>
          </a:p>
        </p:txBody>
      </p:sp>
      <p:sp>
        <p:nvSpPr>
          <p:cNvPr id="50" name="bk object 50"/>
          <p:cNvSpPr/>
          <p:nvPr/>
        </p:nvSpPr>
        <p:spPr>
          <a:xfrm>
            <a:off x="-1270" y="208407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7FF83"/>
          </a:solidFill>
        </p:spPr>
        <p:txBody>
          <a:bodyPr wrap="square" lIns="0" tIns="0" rIns="0" bIns="0" rtlCol="0"/>
          <a:lstStyle/>
          <a:p>
            <a:endParaRPr/>
          </a:p>
        </p:txBody>
      </p:sp>
      <p:sp>
        <p:nvSpPr>
          <p:cNvPr id="51" name="bk object 51"/>
          <p:cNvSpPr/>
          <p:nvPr/>
        </p:nvSpPr>
        <p:spPr>
          <a:xfrm>
            <a:off x="-1270" y="215137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7FF84"/>
          </a:solidFill>
        </p:spPr>
        <p:txBody>
          <a:bodyPr wrap="square" lIns="0" tIns="0" rIns="0" bIns="0" rtlCol="0"/>
          <a:lstStyle/>
          <a:p>
            <a:endParaRPr/>
          </a:p>
        </p:txBody>
      </p:sp>
      <p:sp>
        <p:nvSpPr>
          <p:cNvPr id="52" name="bk object 52"/>
          <p:cNvSpPr/>
          <p:nvPr/>
        </p:nvSpPr>
        <p:spPr>
          <a:xfrm>
            <a:off x="-1270" y="221868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8FF85"/>
          </a:solidFill>
        </p:spPr>
        <p:txBody>
          <a:bodyPr wrap="square" lIns="0" tIns="0" rIns="0" bIns="0" rtlCol="0"/>
          <a:lstStyle/>
          <a:p>
            <a:endParaRPr/>
          </a:p>
        </p:txBody>
      </p:sp>
      <p:sp>
        <p:nvSpPr>
          <p:cNvPr id="53" name="bk object 53"/>
          <p:cNvSpPr/>
          <p:nvPr/>
        </p:nvSpPr>
        <p:spPr>
          <a:xfrm>
            <a:off x="-1270" y="22860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8FF86"/>
          </a:solidFill>
        </p:spPr>
        <p:txBody>
          <a:bodyPr wrap="square" lIns="0" tIns="0" rIns="0" bIns="0" rtlCol="0"/>
          <a:lstStyle/>
          <a:p>
            <a:endParaRPr/>
          </a:p>
        </p:txBody>
      </p:sp>
      <p:sp>
        <p:nvSpPr>
          <p:cNvPr id="54" name="bk object 54"/>
          <p:cNvSpPr/>
          <p:nvPr/>
        </p:nvSpPr>
        <p:spPr>
          <a:xfrm>
            <a:off x="-1270" y="235331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9FF87"/>
          </a:solidFill>
        </p:spPr>
        <p:txBody>
          <a:bodyPr wrap="square" lIns="0" tIns="0" rIns="0" bIns="0" rtlCol="0"/>
          <a:lstStyle/>
          <a:p>
            <a:endParaRPr/>
          </a:p>
        </p:txBody>
      </p:sp>
      <p:sp>
        <p:nvSpPr>
          <p:cNvPr id="55" name="bk object 55"/>
          <p:cNvSpPr/>
          <p:nvPr/>
        </p:nvSpPr>
        <p:spPr>
          <a:xfrm>
            <a:off x="-1270" y="242062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9FF88"/>
          </a:solidFill>
        </p:spPr>
        <p:txBody>
          <a:bodyPr wrap="square" lIns="0" tIns="0" rIns="0" bIns="0" rtlCol="0"/>
          <a:lstStyle/>
          <a:p>
            <a:endParaRPr/>
          </a:p>
        </p:txBody>
      </p:sp>
      <p:sp>
        <p:nvSpPr>
          <p:cNvPr id="56" name="bk object 56"/>
          <p:cNvSpPr/>
          <p:nvPr/>
        </p:nvSpPr>
        <p:spPr>
          <a:xfrm>
            <a:off x="-1270" y="2487929"/>
            <a:ext cx="9146540" cy="66040"/>
          </a:xfrm>
          <a:custGeom>
            <a:avLst/>
            <a:gdLst/>
            <a:ahLst/>
            <a:cxnLst/>
            <a:rect l="l" t="t" r="r" b="b"/>
            <a:pathLst>
              <a:path w="9146540" h="66039">
                <a:moveTo>
                  <a:pt x="0" y="66040"/>
                </a:moveTo>
                <a:lnTo>
                  <a:pt x="9146540" y="66040"/>
                </a:lnTo>
                <a:lnTo>
                  <a:pt x="9146540" y="0"/>
                </a:lnTo>
                <a:lnTo>
                  <a:pt x="0" y="0"/>
                </a:lnTo>
                <a:lnTo>
                  <a:pt x="0" y="66040"/>
                </a:lnTo>
                <a:close/>
              </a:path>
            </a:pathLst>
          </a:custGeom>
          <a:solidFill>
            <a:srgbClr val="AAFF89"/>
          </a:solidFill>
        </p:spPr>
        <p:txBody>
          <a:bodyPr wrap="square" lIns="0" tIns="0" rIns="0" bIns="0" rtlCol="0"/>
          <a:lstStyle/>
          <a:p>
            <a:endParaRPr/>
          </a:p>
        </p:txBody>
      </p:sp>
      <p:sp>
        <p:nvSpPr>
          <p:cNvPr id="57" name="bk object 57"/>
          <p:cNvSpPr/>
          <p:nvPr/>
        </p:nvSpPr>
        <p:spPr>
          <a:xfrm>
            <a:off x="-1270" y="255397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AFF8A"/>
          </a:solidFill>
        </p:spPr>
        <p:txBody>
          <a:bodyPr wrap="square" lIns="0" tIns="0" rIns="0" bIns="0" rtlCol="0"/>
          <a:lstStyle/>
          <a:p>
            <a:endParaRPr/>
          </a:p>
        </p:txBody>
      </p:sp>
      <p:sp>
        <p:nvSpPr>
          <p:cNvPr id="58" name="bk object 58"/>
          <p:cNvSpPr/>
          <p:nvPr/>
        </p:nvSpPr>
        <p:spPr>
          <a:xfrm>
            <a:off x="-1270" y="262127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BFF8B"/>
          </a:solidFill>
        </p:spPr>
        <p:txBody>
          <a:bodyPr wrap="square" lIns="0" tIns="0" rIns="0" bIns="0" rtlCol="0"/>
          <a:lstStyle/>
          <a:p>
            <a:endParaRPr/>
          </a:p>
        </p:txBody>
      </p:sp>
      <p:sp>
        <p:nvSpPr>
          <p:cNvPr id="59" name="bk object 59"/>
          <p:cNvSpPr/>
          <p:nvPr/>
        </p:nvSpPr>
        <p:spPr>
          <a:xfrm>
            <a:off x="-1270" y="268858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BFF8C"/>
          </a:solidFill>
        </p:spPr>
        <p:txBody>
          <a:bodyPr wrap="square" lIns="0" tIns="0" rIns="0" bIns="0" rtlCol="0"/>
          <a:lstStyle/>
          <a:p>
            <a:endParaRPr/>
          </a:p>
        </p:txBody>
      </p:sp>
      <p:sp>
        <p:nvSpPr>
          <p:cNvPr id="60" name="bk object 60"/>
          <p:cNvSpPr/>
          <p:nvPr/>
        </p:nvSpPr>
        <p:spPr>
          <a:xfrm>
            <a:off x="-1270" y="27559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CFF8D"/>
          </a:solidFill>
        </p:spPr>
        <p:txBody>
          <a:bodyPr wrap="square" lIns="0" tIns="0" rIns="0" bIns="0" rtlCol="0"/>
          <a:lstStyle/>
          <a:p>
            <a:endParaRPr/>
          </a:p>
        </p:txBody>
      </p:sp>
      <p:sp>
        <p:nvSpPr>
          <p:cNvPr id="61" name="bk object 61"/>
          <p:cNvSpPr/>
          <p:nvPr/>
        </p:nvSpPr>
        <p:spPr>
          <a:xfrm>
            <a:off x="-1270" y="282321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CFF8E"/>
          </a:solidFill>
        </p:spPr>
        <p:txBody>
          <a:bodyPr wrap="square" lIns="0" tIns="0" rIns="0" bIns="0" rtlCol="0"/>
          <a:lstStyle/>
          <a:p>
            <a:endParaRPr/>
          </a:p>
        </p:txBody>
      </p:sp>
      <p:sp>
        <p:nvSpPr>
          <p:cNvPr id="62" name="bk object 62"/>
          <p:cNvSpPr/>
          <p:nvPr/>
        </p:nvSpPr>
        <p:spPr>
          <a:xfrm>
            <a:off x="-1270" y="289052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DFF8F"/>
          </a:solidFill>
        </p:spPr>
        <p:txBody>
          <a:bodyPr wrap="square" lIns="0" tIns="0" rIns="0" bIns="0" rtlCol="0"/>
          <a:lstStyle/>
          <a:p>
            <a:endParaRPr/>
          </a:p>
        </p:txBody>
      </p:sp>
      <p:sp>
        <p:nvSpPr>
          <p:cNvPr id="63" name="bk object 63"/>
          <p:cNvSpPr/>
          <p:nvPr/>
        </p:nvSpPr>
        <p:spPr>
          <a:xfrm>
            <a:off x="-1270" y="295782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DFF90"/>
          </a:solidFill>
        </p:spPr>
        <p:txBody>
          <a:bodyPr wrap="square" lIns="0" tIns="0" rIns="0" bIns="0" rtlCol="0"/>
          <a:lstStyle/>
          <a:p>
            <a:endParaRPr/>
          </a:p>
        </p:txBody>
      </p:sp>
      <p:sp>
        <p:nvSpPr>
          <p:cNvPr id="64" name="bk object 64"/>
          <p:cNvSpPr/>
          <p:nvPr/>
        </p:nvSpPr>
        <p:spPr>
          <a:xfrm>
            <a:off x="-1270" y="302513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EFF91"/>
          </a:solidFill>
        </p:spPr>
        <p:txBody>
          <a:bodyPr wrap="square" lIns="0" tIns="0" rIns="0" bIns="0" rtlCol="0"/>
          <a:lstStyle/>
          <a:p>
            <a:endParaRPr/>
          </a:p>
        </p:txBody>
      </p:sp>
      <p:sp>
        <p:nvSpPr>
          <p:cNvPr id="65" name="bk object 65"/>
          <p:cNvSpPr/>
          <p:nvPr/>
        </p:nvSpPr>
        <p:spPr>
          <a:xfrm>
            <a:off x="-1270" y="309245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EFF92"/>
          </a:solidFill>
        </p:spPr>
        <p:txBody>
          <a:bodyPr wrap="square" lIns="0" tIns="0" rIns="0" bIns="0" rtlCol="0"/>
          <a:lstStyle/>
          <a:p>
            <a:endParaRPr/>
          </a:p>
        </p:txBody>
      </p:sp>
      <p:sp>
        <p:nvSpPr>
          <p:cNvPr id="66" name="bk object 66"/>
          <p:cNvSpPr/>
          <p:nvPr/>
        </p:nvSpPr>
        <p:spPr>
          <a:xfrm>
            <a:off x="-1270" y="315976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FFF93"/>
          </a:solidFill>
        </p:spPr>
        <p:txBody>
          <a:bodyPr wrap="square" lIns="0" tIns="0" rIns="0" bIns="0" rtlCol="0"/>
          <a:lstStyle/>
          <a:p>
            <a:endParaRPr/>
          </a:p>
        </p:txBody>
      </p:sp>
      <p:sp>
        <p:nvSpPr>
          <p:cNvPr id="67" name="bk object 67"/>
          <p:cNvSpPr/>
          <p:nvPr/>
        </p:nvSpPr>
        <p:spPr>
          <a:xfrm>
            <a:off x="-1270" y="322707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FFF94"/>
          </a:solidFill>
        </p:spPr>
        <p:txBody>
          <a:bodyPr wrap="square" lIns="0" tIns="0" rIns="0" bIns="0" rtlCol="0"/>
          <a:lstStyle/>
          <a:p>
            <a:endParaRPr/>
          </a:p>
        </p:txBody>
      </p:sp>
      <p:sp>
        <p:nvSpPr>
          <p:cNvPr id="68" name="bk object 68"/>
          <p:cNvSpPr/>
          <p:nvPr/>
        </p:nvSpPr>
        <p:spPr>
          <a:xfrm>
            <a:off x="-1270" y="329437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0FF95"/>
          </a:solidFill>
        </p:spPr>
        <p:txBody>
          <a:bodyPr wrap="square" lIns="0" tIns="0" rIns="0" bIns="0" rtlCol="0"/>
          <a:lstStyle/>
          <a:p>
            <a:endParaRPr/>
          </a:p>
        </p:txBody>
      </p:sp>
      <p:sp>
        <p:nvSpPr>
          <p:cNvPr id="69" name="bk object 69"/>
          <p:cNvSpPr/>
          <p:nvPr/>
        </p:nvSpPr>
        <p:spPr>
          <a:xfrm>
            <a:off x="-1270" y="336169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0FF96"/>
          </a:solidFill>
        </p:spPr>
        <p:txBody>
          <a:bodyPr wrap="square" lIns="0" tIns="0" rIns="0" bIns="0" rtlCol="0"/>
          <a:lstStyle/>
          <a:p>
            <a:endParaRPr/>
          </a:p>
        </p:txBody>
      </p:sp>
      <p:sp>
        <p:nvSpPr>
          <p:cNvPr id="70" name="bk object 70"/>
          <p:cNvSpPr/>
          <p:nvPr/>
        </p:nvSpPr>
        <p:spPr>
          <a:xfrm>
            <a:off x="-1270" y="34290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1FF97"/>
          </a:solidFill>
        </p:spPr>
        <p:txBody>
          <a:bodyPr wrap="square" lIns="0" tIns="0" rIns="0" bIns="0" rtlCol="0"/>
          <a:lstStyle/>
          <a:p>
            <a:endParaRPr/>
          </a:p>
        </p:txBody>
      </p:sp>
      <p:sp>
        <p:nvSpPr>
          <p:cNvPr id="71" name="bk object 71"/>
          <p:cNvSpPr/>
          <p:nvPr/>
        </p:nvSpPr>
        <p:spPr>
          <a:xfrm>
            <a:off x="-1270" y="349630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1FF99"/>
          </a:solidFill>
        </p:spPr>
        <p:txBody>
          <a:bodyPr wrap="square" lIns="0" tIns="0" rIns="0" bIns="0" rtlCol="0"/>
          <a:lstStyle/>
          <a:p>
            <a:endParaRPr/>
          </a:p>
        </p:txBody>
      </p:sp>
      <p:sp>
        <p:nvSpPr>
          <p:cNvPr id="72" name="bk object 72"/>
          <p:cNvSpPr/>
          <p:nvPr/>
        </p:nvSpPr>
        <p:spPr>
          <a:xfrm>
            <a:off x="-1270" y="356362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2FF99"/>
          </a:solidFill>
        </p:spPr>
        <p:txBody>
          <a:bodyPr wrap="square" lIns="0" tIns="0" rIns="0" bIns="0" rtlCol="0"/>
          <a:lstStyle/>
          <a:p>
            <a:endParaRPr/>
          </a:p>
        </p:txBody>
      </p:sp>
      <p:sp>
        <p:nvSpPr>
          <p:cNvPr id="73" name="bk object 73"/>
          <p:cNvSpPr/>
          <p:nvPr/>
        </p:nvSpPr>
        <p:spPr>
          <a:xfrm>
            <a:off x="-1270" y="363092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2FF9A"/>
          </a:solidFill>
        </p:spPr>
        <p:txBody>
          <a:bodyPr wrap="square" lIns="0" tIns="0" rIns="0" bIns="0" rtlCol="0"/>
          <a:lstStyle/>
          <a:p>
            <a:endParaRPr/>
          </a:p>
        </p:txBody>
      </p:sp>
      <p:sp>
        <p:nvSpPr>
          <p:cNvPr id="74" name="bk object 74"/>
          <p:cNvSpPr/>
          <p:nvPr/>
        </p:nvSpPr>
        <p:spPr>
          <a:xfrm>
            <a:off x="-1270" y="369824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3FF9B"/>
          </a:solidFill>
        </p:spPr>
        <p:txBody>
          <a:bodyPr wrap="square" lIns="0" tIns="0" rIns="0" bIns="0" rtlCol="0"/>
          <a:lstStyle/>
          <a:p>
            <a:endParaRPr/>
          </a:p>
        </p:txBody>
      </p:sp>
      <p:sp>
        <p:nvSpPr>
          <p:cNvPr id="75" name="bk object 75"/>
          <p:cNvSpPr/>
          <p:nvPr/>
        </p:nvSpPr>
        <p:spPr>
          <a:xfrm>
            <a:off x="-1270" y="376555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3FF9C"/>
          </a:solidFill>
        </p:spPr>
        <p:txBody>
          <a:bodyPr wrap="square" lIns="0" tIns="0" rIns="0" bIns="0" rtlCol="0"/>
          <a:lstStyle/>
          <a:p>
            <a:endParaRPr/>
          </a:p>
        </p:txBody>
      </p:sp>
      <p:sp>
        <p:nvSpPr>
          <p:cNvPr id="76" name="bk object 76"/>
          <p:cNvSpPr/>
          <p:nvPr/>
        </p:nvSpPr>
        <p:spPr>
          <a:xfrm>
            <a:off x="-1270" y="383285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4FF9D"/>
          </a:solidFill>
        </p:spPr>
        <p:txBody>
          <a:bodyPr wrap="square" lIns="0" tIns="0" rIns="0" bIns="0" rtlCol="0"/>
          <a:lstStyle/>
          <a:p>
            <a:endParaRPr/>
          </a:p>
        </p:txBody>
      </p:sp>
      <p:sp>
        <p:nvSpPr>
          <p:cNvPr id="77" name="bk object 77"/>
          <p:cNvSpPr/>
          <p:nvPr/>
        </p:nvSpPr>
        <p:spPr>
          <a:xfrm>
            <a:off x="-1270" y="390017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4FF9E"/>
          </a:solidFill>
        </p:spPr>
        <p:txBody>
          <a:bodyPr wrap="square" lIns="0" tIns="0" rIns="0" bIns="0" rtlCol="0"/>
          <a:lstStyle/>
          <a:p>
            <a:endParaRPr/>
          </a:p>
        </p:txBody>
      </p:sp>
      <p:sp>
        <p:nvSpPr>
          <p:cNvPr id="78" name="bk object 78"/>
          <p:cNvSpPr/>
          <p:nvPr/>
        </p:nvSpPr>
        <p:spPr>
          <a:xfrm>
            <a:off x="-1270" y="396747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5FF9F"/>
          </a:solidFill>
        </p:spPr>
        <p:txBody>
          <a:bodyPr wrap="square" lIns="0" tIns="0" rIns="0" bIns="0" rtlCol="0"/>
          <a:lstStyle/>
          <a:p>
            <a:endParaRPr/>
          </a:p>
        </p:txBody>
      </p:sp>
      <p:sp>
        <p:nvSpPr>
          <p:cNvPr id="79" name="bk object 79"/>
          <p:cNvSpPr/>
          <p:nvPr/>
        </p:nvSpPr>
        <p:spPr>
          <a:xfrm>
            <a:off x="-1270" y="403479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5FFA0"/>
          </a:solidFill>
        </p:spPr>
        <p:txBody>
          <a:bodyPr wrap="square" lIns="0" tIns="0" rIns="0" bIns="0" rtlCol="0"/>
          <a:lstStyle/>
          <a:p>
            <a:endParaRPr/>
          </a:p>
        </p:txBody>
      </p:sp>
      <p:sp>
        <p:nvSpPr>
          <p:cNvPr id="80" name="bk object 80"/>
          <p:cNvSpPr/>
          <p:nvPr/>
        </p:nvSpPr>
        <p:spPr>
          <a:xfrm>
            <a:off x="-1270" y="41021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6FFA1"/>
          </a:solidFill>
        </p:spPr>
        <p:txBody>
          <a:bodyPr wrap="square" lIns="0" tIns="0" rIns="0" bIns="0" rtlCol="0"/>
          <a:lstStyle/>
          <a:p>
            <a:endParaRPr/>
          </a:p>
        </p:txBody>
      </p:sp>
      <p:sp>
        <p:nvSpPr>
          <p:cNvPr id="81" name="bk object 81"/>
          <p:cNvSpPr/>
          <p:nvPr/>
        </p:nvSpPr>
        <p:spPr>
          <a:xfrm>
            <a:off x="-1270" y="416940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6FFA2"/>
          </a:solidFill>
        </p:spPr>
        <p:txBody>
          <a:bodyPr wrap="square" lIns="0" tIns="0" rIns="0" bIns="0" rtlCol="0"/>
          <a:lstStyle/>
          <a:p>
            <a:endParaRPr/>
          </a:p>
        </p:txBody>
      </p:sp>
      <p:sp>
        <p:nvSpPr>
          <p:cNvPr id="82" name="bk object 82"/>
          <p:cNvSpPr/>
          <p:nvPr/>
        </p:nvSpPr>
        <p:spPr>
          <a:xfrm>
            <a:off x="-1270" y="423672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7FFA3"/>
          </a:solidFill>
        </p:spPr>
        <p:txBody>
          <a:bodyPr wrap="square" lIns="0" tIns="0" rIns="0" bIns="0" rtlCol="0"/>
          <a:lstStyle/>
          <a:p>
            <a:endParaRPr/>
          </a:p>
        </p:txBody>
      </p:sp>
      <p:sp>
        <p:nvSpPr>
          <p:cNvPr id="83" name="bk object 83"/>
          <p:cNvSpPr/>
          <p:nvPr/>
        </p:nvSpPr>
        <p:spPr>
          <a:xfrm>
            <a:off x="-1270" y="4304029"/>
            <a:ext cx="9146540" cy="66040"/>
          </a:xfrm>
          <a:custGeom>
            <a:avLst/>
            <a:gdLst/>
            <a:ahLst/>
            <a:cxnLst/>
            <a:rect l="l" t="t" r="r" b="b"/>
            <a:pathLst>
              <a:path w="9146540" h="66039">
                <a:moveTo>
                  <a:pt x="0" y="66040"/>
                </a:moveTo>
                <a:lnTo>
                  <a:pt x="9146540" y="66040"/>
                </a:lnTo>
                <a:lnTo>
                  <a:pt x="9146540" y="0"/>
                </a:lnTo>
                <a:lnTo>
                  <a:pt x="0" y="0"/>
                </a:lnTo>
                <a:lnTo>
                  <a:pt x="0" y="66040"/>
                </a:lnTo>
                <a:close/>
              </a:path>
            </a:pathLst>
          </a:custGeom>
          <a:solidFill>
            <a:srgbClr val="B7FFA4"/>
          </a:solidFill>
        </p:spPr>
        <p:txBody>
          <a:bodyPr wrap="square" lIns="0" tIns="0" rIns="0" bIns="0" rtlCol="0"/>
          <a:lstStyle/>
          <a:p>
            <a:endParaRPr/>
          </a:p>
        </p:txBody>
      </p:sp>
      <p:sp>
        <p:nvSpPr>
          <p:cNvPr id="84" name="bk object 84"/>
          <p:cNvSpPr/>
          <p:nvPr/>
        </p:nvSpPr>
        <p:spPr>
          <a:xfrm>
            <a:off x="-1270" y="437007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8FFA5"/>
          </a:solidFill>
        </p:spPr>
        <p:txBody>
          <a:bodyPr wrap="square" lIns="0" tIns="0" rIns="0" bIns="0" rtlCol="0"/>
          <a:lstStyle/>
          <a:p>
            <a:endParaRPr/>
          </a:p>
        </p:txBody>
      </p:sp>
      <p:sp>
        <p:nvSpPr>
          <p:cNvPr id="85" name="bk object 85"/>
          <p:cNvSpPr/>
          <p:nvPr/>
        </p:nvSpPr>
        <p:spPr>
          <a:xfrm>
            <a:off x="-1270" y="443737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8FFA6"/>
          </a:solidFill>
        </p:spPr>
        <p:txBody>
          <a:bodyPr wrap="square" lIns="0" tIns="0" rIns="0" bIns="0" rtlCol="0"/>
          <a:lstStyle/>
          <a:p>
            <a:endParaRPr/>
          </a:p>
        </p:txBody>
      </p:sp>
      <p:sp>
        <p:nvSpPr>
          <p:cNvPr id="86" name="bk object 86"/>
          <p:cNvSpPr/>
          <p:nvPr/>
        </p:nvSpPr>
        <p:spPr>
          <a:xfrm>
            <a:off x="-1270" y="450469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9FFA7"/>
          </a:solidFill>
        </p:spPr>
        <p:txBody>
          <a:bodyPr wrap="square" lIns="0" tIns="0" rIns="0" bIns="0" rtlCol="0"/>
          <a:lstStyle/>
          <a:p>
            <a:endParaRPr/>
          </a:p>
        </p:txBody>
      </p:sp>
      <p:sp>
        <p:nvSpPr>
          <p:cNvPr id="87" name="bk object 87"/>
          <p:cNvSpPr/>
          <p:nvPr/>
        </p:nvSpPr>
        <p:spPr>
          <a:xfrm>
            <a:off x="-1270" y="45720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9FFA8"/>
          </a:solidFill>
        </p:spPr>
        <p:txBody>
          <a:bodyPr wrap="square" lIns="0" tIns="0" rIns="0" bIns="0" rtlCol="0"/>
          <a:lstStyle/>
          <a:p>
            <a:endParaRPr/>
          </a:p>
        </p:txBody>
      </p:sp>
      <p:sp>
        <p:nvSpPr>
          <p:cNvPr id="88" name="bk object 88"/>
          <p:cNvSpPr/>
          <p:nvPr/>
        </p:nvSpPr>
        <p:spPr>
          <a:xfrm>
            <a:off x="-1270" y="463930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AFFA9"/>
          </a:solidFill>
        </p:spPr>
        <p:txBody>
          <a:bodyPr wrap="square" lIns="0" tIns="0" rIns="0" bIns="0" rtlCol="0"/>
          <a:lstStyle/>
          <a:p>
            <a:endParaRPr/>
          </a:p>
        </p:txBody>
      </p:sp>
      <p:sp>
        <p:nvSpPr>
          <p:cNvPr id="89" name="bk object 89"/>
          <p:cNvSpPr/>
          <p:nvPr/>
        </p:nvSpPr>
        <p:spPr>
          <a:xfrm>
            <a:off x="-1270" y="470662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AFFAA"/>
          </a:solidFill>
        </p:spPr>
        <p:txBody>
          <a:bodyPr wrap="square" lIns="0" tIns="0" rIns="0" bIns="0" rtlCol="0"/>
          <a:lstStyle/>
          <a:p>
            <a:endParaRPr/>
          </a:p>
        </p:txBody>
      </p:sp>
      <p:sp>
        <p:nvSpPr>
          <p:cNvPr id="90" name="bk object 90"/>
          <p:cNvSpPr/>
          <p:nvPr/>
        </p:nvSpPr>
        <p:spPr>
          <a:xfrm>
            <a:off x="-1270" y="477392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BFFAB"/>
          </a:solidFill>
        </p:spPr>
        <p:txBody>
          <a:bodyPr wrap="square" lIns="0" tIns="0" rIns="0" bIns="0" rtlCol="0"/>
          <a:lstStyle/>
          <a:p>
            <a:endParaRPr/>
          </a:p>
        </p:txBody>
      </p:sp>
      <p:sp>
        <p:nvSpPr>
          <p:cNvPr id="91" name="bk object 91"/>
          <p:cNvSpPr/>
          <p:nvPr/>
        </p:nvSpPr>
        <p:spPr>
          <a:xfrm>
            <a:off x="-1270" y="484124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BFFAC"/>
          </a:solidFill>
        </p:spPr>
        <p:txBody>
          <a:bodyPr wrap="square" lIns="0" tIns="0" rIns="0" bIns="0" rtlCol="0"/>
          <a:lstStyle/>
          <a:p>
            <a:endParaRPr/>
          </a:p>
        </p:txBody>
      </p:sp>
      <p:sp>
        <p:nvSpPr>
          <p:cNvPr id="92" name="bk object 92"/>
          <p:cNvSpPr/>
          <p:nvPr/>
        </p:nvSpPr>
        <p:spPr>
          <a:xfrm>
            <a:off x="-1270" y="490855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CFFAD"/>
          </a:solidFill>
        </p:spPr>
        <p:txBody>
          <a:bodyPr wrap="square" lIns="0" tIns="0" rIns="0" bIns="0" rtlCol="0"/>
          <a:lstStyle/>
          <a:p>
            <a:endParaRPr/>
          </a:p>
        </p:txBody>
      </p:sp>
      <p:sp>
        <p:nvSpPr>
          <p:cNvPr id="93" name="bk object 93"/>
          <p:cNvSpPr/>
          <p:nvPr/>
        </p:nvSpPr>
        <p:spPr>
          <a:xfrm>
            <a:off x="-1270" y="497585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CFFAE"/>
          </a:solidFill>
        </p:spPr>
        <p:txBody>
          <a:bodyPr wrap="square" lIns="0" tIns="0" rIns="0" bIns="0" rtlCol="0"/>
          <a:lstStyle/>
          <a:p>
            <a:endParaRPr/>
          </a:p>
        </p:txBody>
      </p:sp>
      <p:sp>
        <p:nvSpPr>
          <p:cNvPr id="94" name="bk object 94"/>
          <p:cNvSpPr/>
          <p:nvPr/>
        </p:nvSpPr>
        <p:spPr>
          <a:xfrm>
            <a:off x="-1270" y="504317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DFFAF"/>
          </a:solidFill>
        </p:spPr>
        <p:txBody>
          <a:bodyPr wrap="square" lIns="0" tIns="0" rIns="0" bIns="0" rtlCol="0"/>
          <a:lstStyle/>
          <a:p>
            <a:endParaRPr/>
          </a:p>
        </p:txBody>
      </p:sp>
      <p:sp>
        <p:nvSpPr>
          <p:cNvPr id="95" name="bk object 95"/>
          <p:cNvSpPr/>
          <p:nvPr/>
        </p:nvSpPr>
        <p:spPr>
          <a:xfrm>
            <a:off x="-1270" y="511047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DFFB0"/>
          </a:solidFill>
        </p:spPr>
        <p:txBody>
          <a:bodyPr wrap="square" lIns="0" tIns="0" rIns="0" bIns="0" rtlCol="0"/>
          <a:lstStyle/>
          <a:p>
            <a:endParaRPr/>
          </a:p>
        </p:txBody>
      </p:sp>
      <p:sp>
        <p:nvSpPr>
          <p:cNvPr id="96" name="bk object 96"/>
          <p:cNvSpPr/>
          <p:nvPr/>
        </p:nvSpPr>
        <p:spPr>
          <a:xfrm>
            <a:off x="-1270" y="517779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EFFB1"/>
          </a:solidFill>
        </p:spPr>
        <p:txBody>
          <a:bodyPr wrap="square" lIns="0" tIns="0" rIns="0" bIns="0" rtlCol="0"/>
          <a:lstStyle/>
          <a:p>
            <a:endParaRPr/>
          </a:p>
        </p:txBody>
      </p:sp>
      <p:sp>
        <p:nvSpPr>
          <p:cNvPr id="97" name="bk object 97"/>
          <p:cNvSpPr/>
          <p:nvPr/>
        </p:nvSpPr>
        <p:spPr>
          <a:xfrm>
            <a:off x="-1270" y="524510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EFFB2"/>
          </a:solidFill>
        </p:spPr>
        <p:txBody>
          <a:bodyPr wrap="square" lIns="0" tIns="0" rIns="0" bIns="0" rtlCol="0"/>
          <a:lstStyle/>
          <a:p>
            <a:endParaRPr/>
          </a:p>
        </p:txBody>
      </p:sp>
      <p:sp>
        <p:nvSpPr>
          <p:cNvPr id="98" name="bk object 98"/>
          <p:cNvSpPr/>
          <p:nvPr/>
        </p:nvSpPr>
        <p:spPr>
          <a:xfrm>
            <a:off x="-1270" y="531240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FFFB3"/>
          </a:solidFill>
        </p:spPr>
        <p:txBody>
          <a:bodyPr wrap="square" lIns="0" tIns="0" rIns="0" bIns="0" rtlCol="0"/>
          <a:lstStyle/>
          <a:p>
            <a:endParaRPr/>
          </a:p>
        </p:txBody>
      </p:sp>
      <p:sp>
        <p:nvSpPr>
          <p:cNvPr id="99" name="bk object 99"/>
          <p:cNvSpPr/>
          <p:nvPr/>
        </p:nvSpPr>
        <p:spPr>
          <a:xfrm>
            <a:off x="-1270" y="537972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FFFB4"/>
          </a:solidFill>
        </p:spPr>
        <p:txBody>
          <a:bodyPr wrap="square" lIns="0" tIns="0" rIns="0" bIns="0" rtlCol="0"/>
          <a:lstStyle/>
          <a:p>
            <a:endParaRPr/>
          </a:p>
        </p:txBody>
      </p:sp>
      <p:sp>
        <p:nvSpPr>
          <p:cNvPr id="100" name="bk object 100"/>
          <p:cNvSpPr/>
          <p:nvPr/>
        </p:nvSpPr>
        <p:spPr>
          <a:xfrm>
            <a:off x="-1270" y="544702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0FFB5"/>
          </a:solidFill>
        </p:spPr>
        <p:txBody>
          <a:bodyPr wrap="square" lIns="0" tIns="0" rIns="0" bIns="0" rtlCol="0"/>
          <a:lstStyle/>
          <a:p>
            <a:endParaRPr/>
          </a:p>
        </p:txBody>
      </p:sp>
      <p:sp>
        <p:nvSpPr>
          <p:cNvPr id="101" name="bk object 101"/>
          <p:cNvSpPr/>
          <p:nvPr/>
        </p:nvSpPr>
        <p:spPr>
          <a:xfrm>
            <a:off x="-1270" y="551434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0FFB6"/>
          </a:solidFill>
        </p:spPr>
        <p:txBody>
          <a:bodyPr wrap="square" lIns="0" tIns="0" rIns="0" bIns="0" rtlCol="0"/>
          <a:lstStyle/>
          <a:p>
            <a:endParaRPr/>
          </a:p>
        </p:txBody>
      </p:sp>
      <p:sp>
        <p:nvSpPr>
          <p:cNvPr id="102" name="bk object 102"/>
          <p:cNvSpPr/>
          <p:nvPr/>
        </p:nvSpPr>
        <p:spPr>
          <a:xfrm>
            <a:off x="-1270" y="558165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C1FFB7"/>
          </a:solidFill>
        </p:spPr>
        <p:txBody>
          <a:bodyPr wrap="square" lIns="0" tIns="0" rIns="0" bIns="0" rtlCol="0"/>
          <a:lstStyle/>
          <a:p>
            <a:endParaRPr/>
          </a:p>
        </p:txBody>
      </p:sp>
      <p:sp>
        <p:nvSpPr>
          <p:cNvPr id="103" name="bk object 103"/>
          <p:cNvSpPr/>
          <p:nvPr/>
        </p:nvSpPr>
        <p:spPr>
          <a:xfrm>
            <a:off x="-1270" y="564895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1FFB8"/>
          </a:solidFill>
        </p:spPr>
        <p:txBody>
          <a:bodyPr wrap="square" lIns="0" tIns="0" rIns="0" bIns="0" rtlCol="0"/>
          <a:lstStyle/>
          <a:p>
            <a:endParaRPr/>
          </a:p>
        </p:txBody>
      </p:sp>
      <p:sp>
        <p:nvSpPr>
          <p:cNvPr id="104" name="bk object 104"/>
          <p:cNvSpPr/>
          <p:nvPr/>
        </p:nvSpPr>
        <p:spPr>
          <a:xfrm>
            <a:off x="-1270" y="5716270"/>
            <a:ext cx="9146540" cy="66040"/>
          </a:xfrm>
          <a:custGeom>
            <a:avLst/>
            <a:gdLst/>
            <a:ahLst/>
            <a:cxnLst/>
            <a:rect l="l" t="t" r="r" b="b"/>
            <a:pathLst>
              <a:path w="9146540" h="66039">
                <a:moveTo>
                  <a:pt x="0" y="66039"/>
                </a:moveTo>
                <a:lnTo>
                  <a:pt x="9146540" y="66039"/>
                </a:lnTo>
                <a:lnTo>
                  <a:pt x="9146540" y="0"/>
                </a:lnTo>
                <a:lnTo>
                  <a:pt x="0" y="0"/>
                </a:lnTo>
                <a:lnTo>
                  <a:pt x="0" y="66039"/>
                </a:lnTo>
                <a:close/>
              </a:path>
            </a:pathLst>
          </a:custGeom>
          <a:solidFill>
            <a:srgbClr val="C2FFB9"/>
          </a:solidFill>
        </p:spPr>
        <p:txBody>
          <a:bodyPr wrap="square" lIns="0" tIns="0" rIns="0" bIns="0" rtlCol="0"/>
          <a:lstStyle/>
          <a:p>
            <a:endParaRPr/>
          </a:p>
        </p:txBody>
      </p:sp>
      <p:sp>
        <p:nvSpPr>
          <p:cNvPr id="105" name="bk object 105"/>
          <p:cNvSpPr/>
          <p:nvPr/>
        </p:nvSpPr>
        <p:spPr>
          <a:xfrm>
            <a:off x="-1270" y="578230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2FFBA"/>
          </a:solidFill>
        </p:spPr>
        <p:txBody>
          <a:bodyPr wrap="square" lIns="0" tIns="0" rIns="0" bIns="0" rtlCol="0"/>
          <a:lstStyle/>
          <a:p>
            <a:endParaRPr/>
          </a:p>
        </p:txBody>
      </p:sp>
      <p:sp>
        <p:nvSpPr>
          <p:cNvPr id="106" name="bk object 106"/>
          <p:cNvSpPr/>
          <p:nvPr/>
        </p:nvSpPr>
        <p:spPr>
          <a:xfrm>
            <a:off x="-1270" y="584962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C3FFBB"/>
          </a:solidFill>
        </p:spPr>
        <p:txBody>
          <a:bodyPr wrap="square" lIns="0" tIns="0" rIns="0" bIns="0" rtlCol="0"/>
          <a:lstStyle/>
          <a:p>
            <a:endParaRPr/>
          </a:p>
        </p:txBody>
      </p:sp>
      <p:sp>
        <p:nvSpPr>
          <p:cNvPr id="107" name="bk object 107"/>
          <p:cNvSpPr/>
          <p:nvPr/>
        </p:nvSpPr>
        <p:spPr>
          <a:xfrm>
            <a:off x="-1270" y="591692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3FFBC"/>
          </a:solidFill>
        </p:spPr>
        <p:txBody>
          <a:bodyPr wrap="square" lIns="0" tIns="0" rIns="0" bIns="0" rtlCol="0"/>
          <a:lstStyle/>
          <a:p>
            <a:endParaRPr/>
          </a:p>
        </p:txBody>
      </p:sp>
      <p:sp>
        <p:nvSpPr>
          <p:cNvPr id="108" name="bk object 108"/>
          <p:cNvSpPr/>
          <p:nvPr/>
        </p:nvSpPr>
        <p:spPr>
          <a:xfrm>
            <a:off x="-1270" y="598424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4FFBD"/>
          </a:solidFill>
        </p:spPr>
        <p:txBody>
          <a:bodyPr wrap="square" lIns="0" tIns="0" rIns="0" bIns="0" rtlCol="0"/>
          <a:lstStyle/>
          <a:p>
            <a:endParaRPr/>
          </a:p>
        </p:txBody>
      </p:sp>
      <p:sp>
        <p:nvSpPr>
          <p:cNvPr id="109" name="bk object 109"/>
          <p:cNvSpPr/>
          <p:nvPr/>
        </p:nvSpPr>
        <p:spPr>
          <a:xfrm>
            <a:off x="-1270" y="605155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C4FFBE"/>
          </a:solidFill>
        </p:spPr>
        <p:txBody>
          <a:bodyPr wrap="square" lIns="0" tIns="0" rIns="0" bIns="0" rtlCol="0"/>
          <a:lstStyle/>
          <a:p>
            <a:endParaRPr/>
          </a:p>
        </p:txBody>
      </p:sp>
      <p:sp>
        <p:nvSpPr>
          <p:cNvPr id="110" name="bk object 110"/>
          <p:cNvSpPr/>
          <p:nvPr/>
        </p:nvSpPr>
        <p:spPr>
          <a:xfrm>
            <a:off x="-1270" y="611885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C5FFBF"/>
          </a:solidFill>
        </p:spPr>
        <p:txBody>
          <a:bodyPr wrap="square" lIns="0" tIns="0" rIns="0" bIns="0" rtlCol="0"/>
          <a:lstStyle/>
          <a:p>
            <a:endParaRPr/>
          </a:p>
        </p:txBody>
      </p:sp>
      <p:sp>
        <p:nvSpPr>
          <p:cNvPr id="111" name="bk object 111"/>
          <p:cNvSpPr/>
          <p:nvPr/>
        </p:nvSpPr>
        <p:spPr>
          <a:xfrm>
            <a:off x="-1270" y="618617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C5FFC0"/>
          </a:solidFill>
        </p:spPr>
        <p:txBody>
          <a:bodyPr wrap="square" lIns="0" tIns="0" rIns="0" bIns="0" rtlCol="0"/>
          <a:lstStyle/>
          <a:p>
            <a:endParaRPr/>
          </a:p>
        </p:txBody>
      </p:sp>
      <p:sp>
        <p:nvSpPr>
          <p:cNvPr id="112" name="bk object 112"/>
          <p:cNvSpPr/>
          <p:nvPr/>
        </p:nvSpPr>
        <p:spPr>
          <a:xfrm>
            <a:off x="-1270" y="625347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6FFC1"/>
          </a:solidFill>
        </p:spPr>
        <p:txBody>
          <a:bodyPr wrap="square" lIns="0" tIns="0" rIns="0" bIns="0" rtlCol="0"/>
          <a:lstStyle/>
          <a:p>
            <a:endParaRPr/>
          </a:p>
        </p:txBody>
      </p:sp>
      <p:sp>
        <p:nvSpPr>
          <p:cNvPr id="113" name="bk object 113"/>
          <p:cNvSpPr/>
          <p:nvPr/>
        </p:nvSpPr>
        <p:spPr>
          <a:xfrm>
            <a:off x="-1270" y="632079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6FFC2"/>
          </a:solidFill>
        </p:spPr>
        <p:txBody>
          <a:bodyPr wrap="square" lIns="0" tIns="0" rIns="0" bIns="0" rtlCol="0"/>
          <a:lstStyle/>
          <a:p>
            <a:endParaRPr/>
          </a:p>
        </p:txBody>
      </p:sp>
      <p:sp>
        <p:nvSpPr>
          <p:cNvPr id="114" name="bk object 114"/>
          <p:cNvSpPr/>
          <p:nvPr/>
        </p:nvSpPr>
        <p:spPr>
          <a:xfrm>
            <a:off x="-1270" y="63881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7FFC3"/>
          </a:solidFill>
        </p:spPr>
        <p:txBody>
          <a:bodyPr wrap="square" lIns="0" tIns="0" rIns="0" bIns="0" rtlCol="0"/>
          <a:lstStyle/>
          <a:p>
            <a:endParaRPr/>
          </a:p>
        </p:txBody>
      </p:sp>
      <p:sp>
        <p:nvSpPr>
          <p:cNvPr id="115" name="bk object 115"/>
          <p:cNvSpPr/>
          <p:nvPr/>
        </p:nvSpPr>
        <p:spPr>
          <a:xfrm>
            <a:off x="-1270" y="645540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C7FFC4"/>
          </a:solidFill>
        </p:spPr>
        <p:txBody>
          <a:bodyPr wrap="square" lIns="0" tIns="0" rIns="0" bIns="0" rtlCol="0"/>
          <a:lstStyle/>
          <a:p>
            <a:endParaRPr/>
          </a:p>
        </p:txBody>
      </p:sp>
      <p:sp>
        <p:nvSpPr>
          <p:cNvPr id="116" name="bk object 116"/>
          <p:cNvSpPr/>
          <p:nvPr/>
        </p:nvSpPr>
        <p:spPr>
          <a:xfrm>
            <a:off x="-1270" y="652271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C8FFC5"/>
          </a:solidFill>
        </p:spPr>
        <p:txBody>
          <a:bodyPr wrap="square" lIns="0" tIns="0" rIns="0" bIns="0" rtlCol="0"/>
          <a:lstStyle/>
          <a:p>
            <a:endParaRPr/>
          </a:p>
        </p:txBody>
      </p:sp>
      <p:sp>
        <p:nvSpPr>
          <p:cNvPr id="117" name="bk object 117"/>
          <p:cNvSpPr/>
          <p:nvPr/>
        </p:nvSpPr>
        <p:spPr>
          <a:xfrm>
            <a:off x="-1270" y="659003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C8FFC6"/>
          </a:solidFill>
        </p:spPr>
        <p:txBody>
          <a:bodyPr wrap="square" lIns="0" tIns="0" rIns="0" bIns="0" rtlCol="0"/>
          <a:lstStyle/>
          <a:p>
            <a:endParaRPr/>
          </a:p>
        </p:txBody>
      </p:sp>
      <p:sp>
        <p:nvSpPr>
          <p:cNvPr id="118" name="bk object 118"/>
          <p:cNvSpPr/>
          <p:nvPr/>
        </p:nvSpPr>
        <p:spPr>
          <a:xfrm>
            <a:off x="-1270" y="665734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C9FFC7"/>
          </a:solidFill>
        </p:spPr>
        <p:txBody>
          <a:bodyPr wrap="square" lIns="0" tIns="0" rIns="0" bIns="0" rtlCol="0"/>
          <a:lstStyle/>
          <a:p>
            <a:endParaRPr/>
          </a:p>
        </p:txBody>
      </p:sp>
      <p:sp>
        <p:nvSpPr>
          <p:cNvPr id="119" name="bk object 119"/>
          <p:cNvSpPr/>
          <p:nvPr/>
        </p:nvSpPr>
        <p:spPr>
          <a:xfrm>
            <a:off x="-1270" y="672465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C9FFC8"/>
          </a:solidFill>
        </p:spPr>
        <p:txBody>
          <a:bodyPr wrap="square" lIns="0" tIns="0" rIns="0" bIns="0" rtlCol="0"/>
          <a:lstStyle/>
          <a:p>
            <a:endParaRPr/>
          </a:p>
        </p:txBody>
      </p:sp>
      <p:sp>
        <p:nvSpPr>
          <p:cNvPr id="120" name="bk object 120"/>
          <p:cNvSpPr/>
          <p:nvPr/>
        </p:nvSpPr>
        <p:spPr>
          <a:xfrm>
            <a:off x="0" y="6791959"/>
            <a:ext cx="9144000" cy="66040"/>
          </a:xfrm>
          <a:custGeom>
            <a:avLst/>
            <a:gdLst/>
            <a:ahLst/>
            <a:cxnLst/>
            <a:rect l="l" t="t" r="r" b="b"/>
            <a:pathLst>
              <a:path w="9144000" h="66040">
                <a:moveTo>
                  <a:pt x="0" y="66040"/>
                </a:moveTo>
                <a:lnTo>
                  <a:pt x="9144000" y="66040"/>
                </a:lnTo>
                <a:lnTo>
                  <a:pt x="9144000" y="0"/>
                </a:lnTo>
                <a:lnTo>
                  <a:pt x="0" y="0"/>
                </a:lnTo>
                <a:lnTo>
                  <a:pt x="0" y="66040"/>
                </a:lnTo>
                <a:close/>
              </a:path>
            </a:pathLst>
          </a:custGeom>
          <a:solidFill>
            <a:srgbClr val="CAFFC9"/>
          </a:solidFill>
        </p:spPr>
        <p:txBody>
          <a:bodyPr wrap="square" lIns="0" tIns="0" rIns="0" bIns="0" rtlCol="0"/>
          <a:lstStyle/>
          <a:p>
            <a:endParaRPr/>
          </a:p>
        </p:txBody>
      </p:sp>
      <p:sp>
        <p:nvSpPr>
          <p:cNvPr id="2" name="Holder 2"/>
          <p:cNvSpPr>
            <a:spLocks noGrp="1"/>
          </p:cNvSpPr>
          <p:nvPr>
            <p:ph type="ctrTitle"/>
          </p:nvPr>
        </p:nvSpPr>
        <p:spPr>
          <a:xfrm>
            <a:off x="490219" y="185420"/>
            <a:ext cx="8163560"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2/18/2020</a:t>
            </a:fld>
            <a:endParaRPr lang="en-US"/>
          </a:p>
        </p:txBody>
      </p:sp>
      <p:sp>
        <p:nvSpPr>
          <p:cNvPr id="6" name="Holder 6"/>
          <p:cNvSpPr>
            <a:spLocks noGrp="1"/>
          </p:cNvSpPr>
          <p:nvPr>
            <p:ph type="sldNum" sz="quarter" idx="7"/>
          </p:nvPr>
        </p:nvSpPr>
        <p:spPr/>
        <p:txBody>
          <a:bodyPr lIns="0" tIns="0" rIns="0" bIns="0"/>
          <a:lstStyle>
            <a:lvl1pPr>
              <a:defRPr sz="1400" b="0" i="0">
                <a:solidFill>
                  <a:srgbClr val="0066FF"/>
                </a:solidFill>
                <a:latin typeface="Arial"/>
                <a:cs typeface="Arial"/>
              </a:defRPr>
            </a:lvl1pPr>
          </a:lstStyle>
          <a:p>
            <a:pPr marL="25400">
              <a:lnSpc>
                <a:spcPts val="1645"/>
              </a:lnSpc>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270" y="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99FF66"/>
          </a:solidFill>
        </p:spPr>
        <p:txBody>
          <a:bodyPr wrap="square" lIns="0" tIns="0" rIns="0" bIns="0" rtlCol="0"/>
          <a:lstStyle/>
          <a:p>
            <a:endParaRPr/>
          </a:p>
        </p:txBody>
      </p:sp>
      <p:sp>
        <p:nvSpPr>
          <p:cNvPr id="17" name="bk object 17"/>
          <p:cNvSpPr/>
          <p:nvPr/>
        </p:nvSpPr>
        <p:spPr>
          <a:xfrm>
            <a:off x="-1270" y="6603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99FF66"/>
          </a:solidFill>
        </p:spPr>
        <p:txBody>
          <a:bodyPr wrap="square" lIns="0" tIns="0" rIns="0" bIns="0" rtlCol="0"/>
          <a:lstStyle/>
          <a:p>
            <a:endParaRPr/>
          </a:p>
        </p:txBody>
      </p:sp>
      <p:sp>
        <p:nvSpPr>
          <p:cNvPr id="18" name="bk object 18"/>
          <p:cNvSpPr/>
          <p:nvPr/>
        </p:nvSpPr>
        <p:spPr>
          <a:xfrm>
            <a:off x="-1270" y="13335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99FF66"/>
          </a:solidFill>
        </p:spPr>
        <p:txBody>
          <a:bodyPr wrap="square" lIns="0" tIns="0" rIns="0" bIns="0" rtlCol="0"/>
          <a:lstStyle/>
          <a:p>
            <a:endParaRPr/>
          </a:p>
        </p:txBody>
      </p:sp>
      <p:sp>
        <p:nvSpPr>
          <p:cNvPr id="19" name="bk object 19"/>
          <p:cNvSpPr/>
          <p:nvPr/>
        </p:nvSpPr>
        <p:spPr>
          <a:xfrm>
            <a:off x="-1270" y="20066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99FF67"/>
          </a:solidFill>
        </p:spPr>
        <p:txBody>
          <a:bodyPr wrap="square" lIns="0" tIns="0" rIns="0" bIns="0" rtlCol="0"/>
          <a:lstStyle/>
          <a:p>
            <a:endParaRPr/>
          </a:p>
        </p:txBody>
      </p:sp>
      <p:sp>
        <p:nvSpPr>
          <p:cNvPr id="20" name="bk object 20"/>
          <p:cNvSpPr/>
          <p:nvPr/>
        </p:nvSpPr>
        <p:spPr>
          <a:xfrm>
            <a:off x="-1270" y="26797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99FF68"/>
          </a:solidFill>
        </p:spPr>
        <p:txBody>
          <a:bodyPr wrap="square" lIns="0" tIns="0" rIns="0" bIns="0" rtlCol="0"/>
          <a:lstStyle/>
          <a:p>
            <a:endParaRPr/>
          </a:p>
        </p:txBody>
      </p:sp>
      <p:sp>
        <p:nvSpPr>
          <p:cNvPr id="21" name="bk object 21"/>
          <p:cNvSpPr/>
          <p:nvPr/>
        </p:nvSpPr>
        <p:spPr>
          <a:xfrm>
            <a:off x="-1270" y="33527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9AFF69"/>
          </a:solidFill>
        </p:spPr>
        <p:txBody>
          <a:bodyPr wrap="square" lIns="0" tIns="0" rIns="0" bIns="0" rtlCol="0"/>
          <a:lstStyle/>
          <a:p>
            <a:endParaRPr/>
          </a:p>
        </p:txBody>
      </p:sp>
      <p:sp>
        <p:nvSpPr>
          <p:cNvPr id="22" name="bk object 22"/>
          <p:cNvSpPr/>
          <p:nvPr/>
        </p:nvSpPr>
        <p:spPr>
          <a:xfrm>
            <a:off x="-1270" y="40259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AFF6A"/>
          </a:solidFill>
        </p:spPr>
        <p:txBody>
          <a:bodyPr wrap="square" lIns="0" tIns="0" rIns="0" bIns="0" rtlCol="0"/>
          <a:lstStyle/>
          <a:p>
            <a:endParaRPr/>
          </a:p>
        </p:txBody>
      </p:sp>
      <p:sp>
        <p:nvSpPr>
          <p:cNvPr id="23" name="bk object 23"/>
          <p:cNvSpPr/>
          <p:nvPr/>
        </p:nvSpPr>
        <p:spPr>
          <a:xfrm>
            <a:off x="-1270" y="46990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9BFF6B"/>
          </a:solidFill>
        </p:spPr>
        <p:txBody>
          <a:bodyPr wrap="square" lIns="0" tIns="0" rIns="0" bIns="0" rtlCol="0"/>
          <a:lstStyle/>
          <a:p>
            <a:endParaRPr/>
          </a:p>
        </p:txBody>
      </p:sp>
      <p:sp>
        <p:nvSpPr>
          <p:cNvPr id="24" name="bk object 24"/>
          <p:cNvSpPr/>
          <p:nvPr/>
        </p:nvSpPr>
        <p:spPr>
          <a:xfrm>
            <a:off x="-1270" y="53720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BFF6C"/>
          </a:solidFill>
        </p:spPr>
        <p:txBody>
          <a:bodyPr wrap="square" lIns="0" tIns="0" rIns="0" bIns="0" rtlCol="0"/>
          <a:lstStyle/>
          <a:p>
            <a:endParaRPr/>
          </a:p>
        </p:txBody>
      </p:sp>
      <p:sp>
        <p:nvSpPr>
          <p:cNvPr id="25" name="bk object 25"/>
          <p:cNvSpPr/>
          <p:nvPr/>
        </p:nvSpPr>
        <p:spPr>
          <a:xfrm>
            <a:off x="-1270" y="60451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CFF6D"/>
          </a:solidFill>
        </p:spPr>
        <p:txBody>
          <a:bodyPr wrap="square" lIns="0" tIns="0" rIns="0" bIns="0" rtlCol="0"/>
          <a:lstStyle/>
          <a:p>
            <a:endParaRPr/>
          </a:p>
        </p:txBody>
      </p:sp>
      <p:sp>
        <p:nvSpPr>
          <p:cNvPr id="26" name="bk object 26"/>
          <p:cNvSpPr/>
          <p:nvPr/>
        </p:nvSpPr>
        <p:spPr>
          <a:xfrm>
            <a:off x="-1270" y="67183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9CFF6E"/>
          </a:solidFill>
        </p:spPr>
        <p:txBody>
          <a:bodyPr wrap="square" lIns="0" tIns="0" rIns="0" bIns="0" rtlCol="0"/>
          <a:lstStyle/>
          <a:p>
            <a:endParaRPr/>
          </a:p>
        </p:txBody>
      </p:sp>
      <p:sp>
        <p:nvSpPr>
          <p:cNvPr id="27" name="bk object 27"/>
          <p:cNvSpPr/>
          <p:nvPr/>
        </p:nvSpPr>
        <p:spPr>
          <a:xfrm>
            <a:off x="-1270" y="73914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DFF6F"/>
          </a:solidFill>
        </p:spPr>
        <p:txBody>
          <a:bodyPr wrap="square" lIns="0" tIns="0" rIns="0" bIns="0" rtlCol="0"/>
          <a:lstStyle/>
          <a:p>
            <a:endParaRPr/>
          </a:p>
        </p:txBody>
      </p:sp>
      <p:sp>
        <p:nvSpPr>
          <p:cNvPr id="28" name="bk object 28"/>
          <p:cNvSpPr/>
          <p:nvPr/>
        </p:nvSpPr>
        <p:spPr>
          <a:xfrm>
            <a:off x="-1270" y="80645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9DFF70"/>
          </a:solidFill>
        </p:spPr>
        <p:txBody>
          <a:bodyPr wrap="square" lIns="0" tIns="0" rIns="0" bIns="0" rtlCol="0"/>
          <a:lstStyle/>
          <a:p>
            <a:endParaRPr/>
          </a:p>
        </p:txBody>
      </p:sp>
      <p:sp>
        <p:nvSpPr>
          <p:cNvPr id="29" name="bk object 29"/>
          <p:cNvSpPr/>
          <p:nvPr/>
        </p:nvSpPr>
        <p:spPr>
          <a:xfrm>
            <a:off x="-1270" y="87376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EFF71"/>
          </a:solidFill>
        </p:spPr>
        <p:txBody>
          <a:bodyPr wrap="square" lIns="0" tIns="0" rIns="0" bIns="0" rtlCol="0"/>
          <a:lstStyle/>
          <a:p>
            <a:endParaRPr/>
          </a:p>
        </p:txBody>
      </p:sp>
      <p:sp>
        <p:nvSpPr>
          <p:cNvPr id="30" name="bk object 30"/>
          <p:cNvSpPr/>
          <p:nvPr/>
        </p:nvSpPr>
        <p:spPr>
          <a:xfrm>
            <a:off x="-1270" y="94106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EFF72"/>
          </a:solidFill>
        </p:spPr>
        <p:txBody>
          <a:bodyPr wrap="square" lIns="0" tIns="0" rIns="0" bIns="0" rtlCol="0"/>
          <a:lstStyle/>
          <a:p>
            <a:endParaRPr/>
          </a:p>
        </p:txBody>
      </p:sp>
      <p:sp>
        <p:nvSpPr>
          <p:cNvPr id="31" name="bk object 31"/>
          <p:cNvSpPr/>
          <p:nvPr/>
        </p:nvSpPr>
        <p:spPr>
          <a:xfrm>
            <a:off x="-1270" y="100838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9FFF73"/>
          </a:solidFill>
        </p:spPr>
        <p:txBody>
          <a:bodyPr wrap="square" lIns="0" tIns="0" rIns="0" bIns="0" rtlCol="0"/>
          <a:lstStyle/>
          <a:p>
            <a:endParaRPr/>
          </a:p>
        </p:txBody>
      </p:sp>
      <p:sp>
        <p:nvSpPr>
          <p:cNvPr id="32" name="bk object 32"/>
          <p:cNvSpPr/>
          <p:nvPr/>
        </p:nvSpPr>
        <p:spPr>
          <a:xfrm>
            <a:off x="-1270" y="1075689"/>
            <a:ext cx="9146540" cy="66040"/>
          </a:xfrm>
          <a:custGeom>
            <a:avLst/>
            <a:gdLst/>
            <a:ahLst/>
            <a:cxnLst/>
            <a:rect l="l" t="t" r="r" b="b"/>
            <a:pathLst>
              <a:path w="9146540" h="66040">
                <a:moveTo>
                  <a:pt x="0" y="66039"/>
                </a:moveTo>
                <a:lnTo>
                  <a:pt x="9146540" y="66039"/>
                </a:lnTo>
                <a:lnTo>
                  <a:pt x="9146540" y="0"/>
                </a:lnTo>
                <a:lnTo>
                  <a:pt x="0" y="0"/>
                </a:lnTo>
                <a:lnTo>
                  <a:pt x="0" y="66039"/>
                </a:lnTo>
                <a:close/>
              </a:path>
            </a:pathLst>
          </a:custGeom>
          <a:solidFill>
            <a:srgbClr val="9FFF74"/>
          </a:solidFill>
        </p:spPr>
        <p:txBody>
          <a:bodyPr wrap="square" lIns="0" tIns="0" rIns="0" bIns="0" rtlCol="0"/>
          <a:lstStyle/>
          <a:p>
            <a:endParaRPr/>
          </a:p>
        </p:txBody>
      </p:sp>
      <p:sp>
        <p:nvSpPr>
          <p:cNvPr id="33" name="bk object 33"/>
          <p:cNvSpPr/>
          <p:nvPr/>
        </p:nvSpPr>
        <p:spPr>
          <a:xfrm>
            <a:off x="-1270" y="114173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A0FF75"/>
          </a:solidFill>
        </p:spPr>
        <p:txBody>
          <a:bodyPr wrap="square" lIns="0" tIns="0" rIns="0" bIns="0" rtlCol="0"/>
          <a:lstStyle/>
          <a:p>
            <a:endParaRPr/>
          </a:p>
        </p:txBody>
      </p:sp>
      <p:sp>
        <p:nvSpPr>
          <p:cNvPr id="34" name="bk object 34"/>
          <p:cNvSpPr/>
          <p:nvPr/>
        </p:nvSpPr>
        <p:spPr>
          <a:xfrm>
            <a:off x="-1270" y="1209039"/>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A0FF76"/>
          </a:solidFill>
        </p:spPr>
        <p:txBody>
          <a:bodyPr wrap="square" lIns="0" tIns="0" rIns="0" bIns="0" rtlCol="0"/>
          <a:lstStyle/>
          <a:p>
            <a:endParaRPr/>
          </a:p>
        </p:txBody>
      </p:sp>
      <p:sp>
        <p:nvSpPr>
          <p:cNvPr id="35" name="bk object 35"/>
          <p:cNvSpPr/>
          <p:nvPr/>
        </p:nvSpPr>
        <p:spPr>
          <a:xfrm>
            <a:off x="-1270" y="127635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A1FF77"/>
          </a:solidFill>
        </p:spPr>
        <p:txBody>
          <a:bodyPr wrap="square" lIns="0" tIns="0" rIns="0" bIns="0" rtlCol="0"/>
          <a:lstStyle/>
          <a:p>
            <a:endParaRPr/>
          </a:p>
        </p:txBody>
      </p:sp>
      <p:sp>
        <p:nvSpPr>
          <p:cNvPr id="36" name="bk object 36"/>
          <p:cNvSpPr/>
          <p:nvPr/>
        </p:nvSpPr>
        <p:spPr>
          <a:xfrm>
            <a:off x="-1270" y="134366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A1FF78"/>
          </a:solidFill>
        </p:spPr>
        <p:txBody>
          <a:bodyPr wrap="square" lIns="0" tIns="0" rIns="0" bIns="0" rtlCol="0"/>
          <a:lstStyle/>
          <a:p>
            <a:endParaRPr/>
          </a:p>
        </p:txBody>
      </p:sp>
      <p:sp>
        <p:nvSpPr>
          <p:cNvPr id="37" name="bk object 37"/>
          <p:cNvSpPr/>
          <p:nvPr/>
        </p:nvSpPr>
        <p:spPr>
          <a:xfrm>
            <a:off x="-1270" y="141096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A2FF79"/>
          </a:solidFill>
        </p:spPr>
        <p:txBody>
          <a:bodyPr wrap="square" lIns="0" tIns="0" rIns="0" bIns="0" rtlCol="0"/>
          <a:lstStyle/>
          <a:p>
            <a:endParaRPr/>
          </a:p>
        </p:txBody>
      </p:sp>
      <p:sp>
        <p:nvSpPr>
          <p:cNvPr id="38" name="bk object 38"/>
          <p:cNvSpPr/>
          <p:nvPr/>
        </p:nvSpPr>
        <p:spPr>
          <a:xfrm>
            <a:off x="-1270" y="147828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A2FF7A"/>
          </a:solidFill>
        </p:spPr>
        <p:txBody>
          <a:bodyPr wrap="square" lIns="0" tIns="0" rIns="0" bIns="0" rtlCol="0"/>
          <a:lstStyle/>
          <a:p>
            <a:endParaRPr/>
          </a:p>
        </p:txBody>
      </p:sp>
      <p:sp>
        <p:nvSpPr>
          <p:cNvPr id="39" name="bk object 39"/>
          <p:cNvSpPr/>
          <p:nvPr/>
        </p:nvSpPr>
        <p:spPr>
          <a:xfrm>
            <a:off x="-1270" y="154558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A3FF7B"/>
          </a:solidFill>
        </p:spPr>
        <p:txBody>
          <a:bodyPr wrap="square" lIns="0" tIns="0" rIns="0" bIns="0" rtlCol="0"/>
          <a:lstStyle/>
          <a:p>
            <a:endParaRPr/>
          </a:p>
        </p:txBody>
      </p:sp>
      <p:sp>
        <p:nvSpPr>
          <p:cNvPr id="40" name="bk object 40"/>
          <p:cNvSpPr/>
          <p:nvPr/>
        </p:nvSpPr>
        <p:spPr>
          <a:xfrm>
            <a:off x="-1270" y="16129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3FF7C"/>
          </a:solidFill>
        </p:spPr>
        <p:txBody>
          <a:bodyPr wrap="square" lIns="0" tIns="0" rIns="0" bIns="0" rtlCol="0"/>
          <a:lstStyle/>
          <a:p>
            <a:endParaRPr/>
          </a:p>
        </p:txBody>
      </p:sp>
      <p:sp>
        <p:nvSpPr>
          <p:cNvPr id="41" name="bk object 41"/>
          <p:cNvSpPr/>
          <p:nvPr/>
        </p:nvSpPr>
        <p:spPr>
          <a:xfrm>
            <a:off x="-1270" y="168021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4FF7D"/>
          </a:solidFill>
        </p:spPr>
        <p:txBody>
          <a:bodyPr wrap="square" lIns="0" tIns="0" rIns="0" bIns="0" rtlCol="0"/>
          <a:lstStyle/>
          <a:p>
            <a:endParaRPr/>
          </a:p>
        </p:txBody>
      </p:sp>
      <p:sp>
        <p:nvSpPr>
          <p:cNvPr id="42" name="bk object 42"/>
          <p:cNvSpPr/>
          <p:nvPr/>
        </p:nvSpPr>
        <p:spPr>
          <a:xfrm>
            <a:off x="-1270" y="174752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4FF7E"/>
          </a:solidFill>
        </p:spPr>
        <p:txBody>
          <a:bodyPr wrap="square" lIns="0" tIns="0" rIns="0" bIns="0" rtlCol="0"/>
          <a:lstStyle/>
          <a:p>
            <a:endParaRPr/>
          </a:p>
        </p:txBody>
      </p:sp>
      <p:sp>
        <p:nvSpPr>
          <p:cNvPr id="43" name="bk object 43"/>
          <p:cNvSpPr/>
          <p:nvPr/>
        </p:nvSpPr>
        <p:spPr>
          <a:xfrm>
            <a:off x="-1270" y="181482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5FF7F"/>
          </a:solidFill>
        </p:spPr>
        <p:txBody>
          <a:bodyPr wrap="square" lIns="0" tIns="0" rIns="0" bIns="0" rtlCol="0"/>
          <a:lstStyle/>
          <a:p>
            <a:endParaRPr/>
          </a:p>
        </p:txBody>
      </p:sp>
      <p:sp>
        <p:nvSpPr>
          <p:cNvPr id="44" name="bk object 44"/>
          <p:cNvSpPr/>
          <p:nvPr/>
        </p:nvSpPr>
        <p:spPr>
          <a:xfrm>
            <a:off x="-1270" y="188213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5FF80"/>
          </a:solidFill>
        </p:spPr>
        <p:txBody>
          <a:bodyPr wrap="square" lIns="0" tIns="0" rIns="0" bIns="0" rtlCol="0"/>
          <a:lstStyle/>
          <a:p>
            <a:endParaRPr/>
          </a:p>
        </p:txBody>
      </p:sp>
      <p:sp>
        <p:nvSpPr>
          <p:cNvPr id="45" name="bk object 45"/>
          <p:cNvSpPr/>
          <p:nvPr/>
        </p:nvSpPr>
        <p:spPr>
          <a:xfrm>
            <a:off x="-1270" y="194945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6FF81"/>
          </a:solidFill>
        </p:spPr>
        <p:txBody>
          <a:bodyPr wrap="square" lIns="0" tIns="0" rIns="0" bIns="0" rtlCol="0"/>
          <a:lstStyle/>
          <a:p>
            <a:endParaRPr/>
          </a:p>
        </p:txBody>
      </p:sp>
      <p:sp>
        <p:nvSpPr>
          <p:cNvPr id="46" name="bk object 46"/>
          <p:cNvSpPr/>
          <p:nvPr/>
        </p:nvSpPr>
        <p:spPr>
          <a:xfrm>
            <a:off x="-1270" y="201676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6FF82"/>
          </a:solidFill>
        </p:spPr>
        <p:txBody>
          <a:bodyPr wrap="square" lIns="0" tIns="0" rIns="0" bIns="0" rtlCol="0"/>
          <a:lstStyle/>
          <a:p>
            <a:endParaRPr/>
          </a:p>
        </p:txBody>
      </p:sp>
      <p:sp>
        <p:nvSpPr>
          <p:cNvPr id="47" name="bk object 47"/>
          <p:cNvSpPr/>
          <p:nvPr/>
        </p:nvSpPr>
        <p:spPr>
          <a:xfrm>
            <a:off x="-1270" y="208407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7FF83"/>
          </a:solidFill>
        </p:spPr>
        <p:txBody>
          <a:bodyPr wrap="square" lIns="0" tIns="0" rIns="0" bIns="0" rtlCol="0"/>
          <a:lstStyle/>
          <a:p>
            <a:endParaRPr/>
          </a:p>
        </p:txBody>
      </p:sp>
      <p:sp>
        <p:nvSpPr>
          <p:cNvPr id="48" name="bk object 48"/>
          <p:cNvSpPr/>
          <p:nvPr/>
        </p:nvSpPr>
        <p:spPr>
          <a:xfrm>
            <a:off x="-1270" y="215137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7FF84"/>
          </a:solidFill>
        </p:spPr>
        <p:txBody>
          <a:bodyPr wrap="square" lIns="0" tIns="0" rIns="0" bIns="0" rtlCol="0"/>
          <a:lstStyle/>
          <a:p>
            <a:endParaRPr/>
          </a:p>
        </p:txBody>
      </p:sp>
      <p:sp>
        <p:nvSpPr>
          <p:cNvPr id="49" name="bk object 49"/>
          <p:cNvSpPr/>
          <p:nvPr/>
        </p:nvSpPr>
        <p:spPr>
          <a:xfrm>
            <a:off x="-1270" y="221868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8FF85"/>
          </a:solidFill>
        </p:spPr>
        <p:txBody>
          <a:bodyPr wrap="square" lIns="0" tIns="0" rIns="0" bIns="0" rtlCol="0"/>
          <a:lstStyle/>
          <a:p>
            <a:endParaRPr/>
          </a:p>
        </p:txBody>
      </p:sp>
      <p:sp>
        <p:nvSpPr>
          <p:cNvPr id="50" name="bk object 50"/>
          <p:cNvSpPr/>
          <p:nvPr/>
        </p:nvSpPr>
        <p:spPr>
          <a:xfrm>
            <a:off x="-1270" y="22860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8FF86"/>
          </a:solidFill>
        </p:spPr>
        <p:txBody>
          <a:bodyPr wrap="square" lIns="0" tIns="0" rIns="0" bIns="0" rtlCol="0"/>
          <a:lstStyle/>
          <a:p>
            <a:endParaRPr/>
          </a:p>
        </p:txBody>
      </p:sp>
      <p:sp>
        <p:nvSpPr>
          <p:cNvPr id="51" name="bk object 51"/>
          <p:cNvSpPr/>
          <p:nvPr/>
        </p:nvSpPr>
        <p:spPr>
          <a:xfrm>
            <a:off x="-1270" y="235331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9FF87"/>
          </a:solidFill>
        </p:spPr>
        <p:txBody>
          <a:bodyPr wrap="square" lIns="0" tIns="0" rIns="0" bIns="0" rtlCol="0"/>
          <a:lstStyle/>
          <a:p>
            <a:endParaRPr/>
          </a:p>
        </p:txBody>
      </p:sp>
      <p:sp>
        <p:nvSpPr>
          <p:cNvPr id="52" name="bk object 52"/>
          <p:cNvSpPr/>
          <p:nvPr/>
        </p:nvSpPr>
        <p:spPr>
          <a:xfrm>
            <a:off x="-1270" y="242062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9FF88"/>
          </a:solidFill>
        </p:spPr>
        <p:txBody>
          <a:bodyPr wrap="square" lIns="0" tIns="0" rIns="0" bIns="0" rtlCol="0"/>
          <a:lstStyle/>
          <a:p>
            <a:endParaRPr/>
          </a:p>
        </p:txBody>
      </p:sp>
      <p:sp>
        <p:nvSpPr>
          <p:cNvPr id="53" name="bk object 53"/>
          <p:cNvSpPr/>
          <p:nvPr/>
        </p:nvSpPr>
        <p:spPr>
          <a:xfrm>
            <a:off x="-1270" y="2487929"/>
            <a:ext cx="9146540" cy="66040"/>
          </a:xfrm>
          <a:custGeom>
            <a:avLst/>
            <a:gdLst/>
            <a:ahLst/>
            <a:cxnLst/>
            <a:rect l="l" t="t" r="r" b="b"/>
            <a:pathLst>
              <a:path w="9146540" h="66039">
                <a:moveTo>
                  <a:pt x="0" y="66040"/>
                </a:moveTo>
                <a:lnTo>
                  <a:pt x="9146540" y="66040"/>
                </a:lnTo>
                <a:lnTo>
                  <a:pt x="9146540" y="0"/>
                </a:lnTo>
                <a:lnTo>
                  <a:pt x="0" y="0"/>
                </a:lnTo>
                <a:lnTo>
                  <a:pt x="0" y="66040"/>
                </a:lnTo>
                <a:close/>
              </a:path>
            </a:pathLst>
          </a:custGeom>
          <a:solidFill>
            <a:srgbClr val="AAFF89"/>
          </a:solidFill>
        </p:spPr>
        <p:txBody>
          <a:bodyPr wrap="square" lIns="0" tIns="0" rIns="0" bIns="0" rtlCol="0"/>
          <a:lstStyle/>
          <a:p>
            <a:endParaRPr/>
          </a:p>
        </p:txBody>
      </p:sp>
      <p:sp>
        <p:nvSpPr>
          <p:cNvPr id="54" name="bk object 54"/>
          <p:cNvSpPr/>
          <p:nvPr/>
        </p:nvSpPr>
        <p:spPr>
          <a:xfrm>
            <a:off x="-1270" y="255397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AFF8A"/>
          </a:solidFill>
        </p:spPr>
        <p:txBody>
          <a:bodyPr wrap="square" lIns="0" tIns="0" rIns="0" bIns="0" rtlCol="0"/>
          <a:lstStyle/>
          <a:p>
            <a:endParaRPr/>
          </a:p>
        </p:txBody>
      </p:sp>
      <p:sp>
        <p:nvSpPr>
          <p:cNvPr id="55" name="bk object 55"/>
          <p:cNvSpPr/>
          <p:nvPr/>
        </p:nvSpPr>
        <p:spPr>
          <a:xfrm>
            <a:off x="-1270" y="262127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BFF8B"/>
          </a:solidFill>
        </p:spPr>
        <p:txBody>
          <a:bodyPr wrap="square" lIns="0" tIns="0" rIns="0" bIns="0" rtlCol="0"/>
          <a:lstStyle/>
          <a:p>
            <a:endParaRPr/>
          </a:p>
        </p:txBody>
      </p:sp>
      <p:sp>
        <p:nvSpPr>
          <p:cNvPr id="56" name="bk object 56"/>
          <p:cNvSpPr/>
          <p:nvPr/>
        </p:nvSpPr>
        <p:spPr>
          <a:xfrm>
            <a:off x="-1270" y="268858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BFF8C"/>
          </a:solidFill>
        </p:spPr>
        <p:txBody>
          <a:bodyPr wrap="square" lIns="0" tIns="0" rIns="0" bIns="0" rtlCol="0"/>
          <a:lstStyle/>
          <a:p>
            <a:endParaRPr/>
          </a:p>
        </p:txBody>
      </p:sp>
      <p:sp>
        <p:nvSpPr>
          <p:cNvPr id="57" name="bk object 57"/>
          <p:cNvSpPr/>
          <p:nvPr/>
        </p:nvSpPr>
        <p:spPr>
          <a:xfrm>
            <a:off x="-1270" y="27559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CFF8D"/>
          </a:solidFill>
        </p:spPr>
        <p:txBody>
          <a:bodyPr wrap="square" lIns="0" tIns="0" rIns="0" bIns="0" rtlCol="0"/>
          <a:lstStyle/>
          <a:p>
            <a:endParaRPr/>
          </a:p>
        </p:txBody>
      </p:sp>
      <p:sp>
        <p:nvSpPr>
          <p:cNvPr id="58" name="bk object 58"/>
          <p:cNvSpPr/>
          <p:nvPr/>
        </p:nvSpPr>
        <p:spPr>
          <a:xfrm>
            <a:off x="-1270" y="282321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CFF8E"/>
          </a:solidFill>
        </p:spPr>
        <p:txBody>
          <a:bodyPr wrap="square" lIns="0" tIns="0" rIns="0" bIns="0" rtlCol="0"/>
          <a:lstStyle/>
          <a:p>
            <a:endParaRPr/>
          </a:p>
        </p:txBody>
      </p:sp>
      <p:sp>
        <p:nvSpPr>
          <p:cNvPr id="59" name="bk object 59"/>
          <p:cNvSpPr/>
          <p:nvPr/>
        </p:nvSpPr>
        <p:spPr>
          <a:xfrm>
            <a:off x="-1270" y="289052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DFF8F"/>
          </a:solidFill>
        </p:spPr>
        <p:txBody>
          <a:bodyPr wrap="square" lIns="0" tIns="0" rIns="0" bIns="0" rtlCol="0"/>
          <a:lstStyle/>
          <a:p>
            <a:endParaRPr/>
          </a:p>
        </p:txBody>
      </p:sp>
      <p:sp>
        <p:nvSpPr>
          <p:cNvPr id="60" name="bk object 60"/>
          <p:cNvSpPr/>
          <p:nvPr/>
        </p:nvSpPr>
        <p:spPr>
          <a:xfrm>
            <a:off x="-1270" y="295782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DFF90"/>
          </a:solidFill>
        </p:spPr>
        <p:txBody>
          <a:bodyPr wrap="square" lIns="0" tIns="0" rIns="0" bIns="0" rtlCol="0"/>
          <a:lstStyle/>
          <a:p>
            <a:endParaRPr/>
          </a:p>
        </p:txBody>
      </p:sp>
      <p:sp>
        <p:nvSpPr>
          <p:cNvPr id="61" name="bk object 61"/>
          <p:cNvSpPr/>
          <p:nvPr/>
        </p:nvSpPr>
        <p:spPr>
          <a:xfrm>
            <a:off x="-1270" y="302513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EFF91"/>
          </a:solidFill>
        </p:spPr>
        <p:txBody>
          <a:bodyPr wrap="square" lIns="0" tIns="0" rIns="0" bIns="0" rtlCol="0"/>
          <a:lstStyle/>
          <a:p>
            <a:endParaRPr/>
          </a:p>
        </p:txBody>
      </p:sp>
      <p:sp>
        <p:nvSpPr>
          <p:cNvPr id="62" name="bk object 62"/>
          <p:cNvSpPr/>
          <p:nvPr/>
        </p:nvSpPr>
        <p:spPr>
          <a:xfrm>
            <a:off x="-1270" y="309245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EFF92"/>
          </a:solidFill>
        </p:spPr>
        <p:txBody>
          <a:bodyPr wrap="square" lIns="0" tIns="0" rIns="0" bIns="0" rtlCol="0"/>
          <a:lstStyle/>
          <a:p>
            <a:endParaRPr/>
          </a:p>
        </p:txBody>
      </p:sp>
      <p:sp>
        <p:nvSpPr>
          <p:cNvPr id="63" name="bk object 63"/>
          <p:cNvSpPr/>
          <p:nvPr/>
        </p:nvSpPr>
        <p:spPr>
          <a:xfrm>
            <a:off x="-1270" y="315976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FFF93"/>
          </a:solidFill>
        </p:spPr>
        <p:txBody>
          <a:bodyPr wrap="square" lIns="0" tIns="0" rIns="0" bIns="0" rtlCol="0"/>
          <a:lstStyle/>
          <a:p>
            <a:endParaRPr/>
          </a:p>
        </p:txBody>
      </p:sp>
      <p:sp>
        <p:nvSpPr>
          <p:cNvPr id="64" name="bk object 64"/>
          <p:cNvSpPr/>
          <p:nvPr/>
        </p:nvSpPr>
        <p:spPr>
          <a:xfrm>
            <a:off x="-1270" y="322707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FFF94"/>
          </a:solidFill>
        </p:spPr>
        <p:txBody>
          <a:bodyPr wrap="square" lIns="0" tIns="0" rIns="0" bIns="0" rtlCol="0"/>
          <a:lstStyle/>
          <a:p>
            <a:endParaRPr/>
          </a:p>
        </p:txBody>
      </p:sp>
      <p:sp>
        <p:nvSpPr>
          <p:cNvPr id="65" name="bk object 65"/>
          <p:cNvSpPr/>
          <p:nvPr/>
        </p:nvSpPr>
        <p:spPr>
          <a:xfrm>
            <a:off x="-1270" y="329437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0FF95"/>
          </a:solidFill>
        </p:spPr>
        <p:txBody>
          <a:bodyPr wrap="square" lIns="0" tIns="0" rIns="0" bIns="0" rtlCol="0"/>
          <a:lstStyle/>
          <a:p>
            <a:endParaRPr/>
          </a:p>
        </p:txBody>
      </p:sp>
      <p:sp>
        <p:nvSpPr>
          <p:cNvPr id="66" name="bk object 66"/>
          <p:cNvSpPr/>
          <p:nvPr/>
        </p:nvSpPr>
        <p:spPr>
          <a:xfrm>
            <a:off x="-1270" y="336169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0FF96"/>
          </a:solidFill>
        </p:spPr>
        <p:txBody>
          <a:bodyPr wrap="square" lIns="0" tIns="0" rIns="0" bIns="0" rtlCol="0"/>
          <a:lstStyle/>
          <a:p>
            <a:endParaRPr/>
          </a:p>
        </p:txBody>
      </p:sp>
      <p:sp>
        <p:nvSpPr>
          <p:cNvPr id="67" name="bk object 67"/>
          <p:cNvSpPr/>
          <p:nvPr/>
        </p:nvSpPr>
        <p:spPr>
          <a:xfrm>
            <a:off x="-1270" y="34290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1FF97"/>
          </a:solidFill>
        </p:spPr>
        <p:txBody>
          <a:bodyPr wrap="square" lIns="0" tIns="0" rIns="0" bIns="0" rtlCol="0"/>
          <a:lstStyle/>
          <a:p>
            <a:endParaRPr/>
          </a:p>
        </p:txBody>
      </p:sp>
      <p:sp>
        <p:nvSpPr>
          <p:cNvPr id="68" name="bk object 68"/>
          <p:cNvSpPr/>
          <p:nvPr/>
        </p:nvSpPr>
        <p:spPr>
          <a:xfrm>
            <a:off x="-1270" y="349630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1FF99"/>
          </a:solidFill>
        </p:spPr>
        <p:txBody>
          <a:bodyPr wrap="square" lIns="0" tIns="0" rIns="0" bIns="0" rtlCol="0"/>
          <a:lstStyle/>
          <a:p>
            <a:endParaRPr/>
          </a:p>
        </p:txBody>
      </p:sp>
      <p:sp>
        <p:nvSpPr>
          <p:cNvPr id="69" name="bk object 69"/>
          <p:cNvSpPr/>
          <p:nvPr/>
        </p:nvSpPr>
        <p:spPr>
          <a:xfrm>
            <a:off x="-1270" y="356362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2FF99"/>
          </a:solidFill>
        </p:spPr>
        <p:txBody>
          <a:bodyPr wrap="square" lIns="0" tIns="0" rIns="0" bIns="0" rtlCol="0"/>
          <a:lstStyle/>
          <a:p>
            <a:endParaRPr/>
          </a:p>
        </p:txBody>
      </p:sp>
      <p:sp>
        <p:nvSpPr>
          <p:cNvPr id="70" name="bk object 70"/>
          <p:cNvSpPr/>
          <p:nvPr/>
        </p:nvSpPr>
        <p:spPr>
          <a:xfrm>
            <a:off x="-1270" y="363092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2FF9A"/>
          </a:solidFill>
        </p:spPr>
        <p:txBody>
          <a:bodyPr wrap="square" lIns="0" tIns="0" rIns="0" bIns="0" rtlCol="0"/>
          <a:lstStyle/>
          <a:p>
            <a:endParaRPr/>
          </a:p>
        </p:txBody>
      </p:sp>
      <p:sp>
        <p:nvSpPr>
          <p:cNvPr id="71" name="bk object 71"/>
          <p:cNvSpPr/>
          <p:nvPr/>
        </p:nvSpPr>
        <p:spPr>
          <a:xfrm>
            <a:off x="-1270" y="369824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3FF9B"/>
          </a:solidFill>
        </p:spPr>
        <p:txBody>
          <a:bodyPr wrap="square" lIns="0" tIns="0" rIns="0" bIns="0" rtlCol="0"/>
          <a:lstStyle/>
          <a:p>
            <a:endParaRPr/>
          </a:p>
        </p:txBody>
      </p:sp>
      <p:sp>
        <p:nvSpPr>
          <p:cNvPr id="72" name="bk object 72"/>
          <p:cNvSpPr/>
          <p:nvPr/>
        </p:nvSpPr>
        <p:spPr>
          <a:xfrm>
            <a:off x="-1270" y="376555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3FF9C"/>
          </a:solidFill>
        </p:spPr>
        <p:txBody>
          <a:bodyPr wrap="square" lIns="0" tIns="0" rIns="0" bIns="0" rtlCol="0"/>
          <a:lstStyle/>
          <a:p>
            <a:endParaRPr/>
          </a:p>
        </p:txBody>
      </p:sp>
      <p:sp>
        <p:nvSpPr>
          <p:cNvPr id="73" name="bk object 73"/>
          <p:cNvSpPr/>
          <p:nvPr/>
        </p:nvSpPr>
        <p:spPr>
          <a:xfrm>
            <a:off x="-1270" y="383285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4FF9D"/>
          </a:solidFill>
        </p:spPr>
        <p:txBody>
          <a:bodyPr wrap="square" lIns="0" tIns="0" rIns="0" bIns="0" rtlCol="0"/>
          <a:lstStyle/>
          <a:p>
            <a:endParaRPr/>
          </a:p>
        </p:txBody>
      </p:sp>
      <p:sp>
        <p:nvSpPr>
          <p:cNvPr id="74" name="bk object 74"/>
          <p:cNvSpPr/>
          <p:nvPr/>
        </p:nvSpPr>
        <p:spPr>
          <a:xfrm>
            <a:off x="-1270" y="390017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4FF9E"/>
          </a:solidFill>
        </p:spPr>
        <p:txBody>
          <a:bodyPr wrap="square" lIns="0" tIns="0" rIns="0" bIns="0" rtlCol="0"/>
          <a:lstStyle/>
          <a:p>
            <a:endParaRPr/>
          </a:p>
        </p:txBody>
      </p:sp>
      <p:sp>
        <p:nvSpPr>
          <p:cNvPr id="75" name="bk object 75"/>
          <p:cNvSpPr/>
          <p:nvPr/>
        </p:nvSpPr>
        <p:spPr>
          <a:xfrm>
            <a:off x="-1270" y="396747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5FF9F"/>
          </a:solidFill>
        </p:spPr>
        <p:txBody>
          <a:bodyPr wrap="square" lIns="0" tIns="0" rIns="0" bIns="0" rtlCol="0"/>
          <a:lstStyle/>
          <a:p>
            <a:endParaRPr/>
          </a:p>
        </p:txBody>
      </p:sp>
      <p:sp>
        <p:nvSpPr>
          <p:cNvPr id="76" name="bk object 76"/>
          <p:cNvSpPr/>
          <p:nvPr/>
        </p:nvSpPr>
        <p:spPr>
          <a:xfrm>
            <a:off x="-1270" y="403479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5FFA0"/>
          </a:solidFill>
        </p:spPr>
        <p:txBody>
          <a:bodyPr wrap="square" lIns="0" tIns="0" rIns="0" bIns="0" rtlCol="0"/>
          <a:lstStyle/>
          <a:p>
            <a:endParaRPr/>
          </a:p>
        </p:txBody>
      </p:sp>
      <p:sp>
        <p:nvSpPr>
          <p:cNvPr id="77" name="bk object 77"/>
          <p:cNvSpPr/>
          <p:nvPr/>
        </p:nvSpPr>
        <p:spPr>
          <a:xfrm>
            <a:off x="-1270" y="41021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6FFA1"/>
          </a:solidFill>
        </p:spPr>
        <p:txBody>
          <a:bodyPr wrap="square" lIns="0" tIns="0" rIns="0" bIns="0" rtlCol="0"/>
          <a:lstStyle/>
          <a:p>
            <a:endParaRPr/>
          </a:p>
        </p:txBody>
      </p:sp>
      <p:sp>
        <p:nvSpPr>
          <p:cNvPr id="78" name="bk object 78"/>
          <p:cNvSpPr/>
          <p:nvPr/>
        </p:nvSpPr>
        <p:spPr>
          <a:xfrm>
            <a:off x="-1270" y="416940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6FFA2"/>
          </a:solidFill>
        </p:spPr>
        <p:txBody>
          <a:bodyPr wrap="square" lIns="0" tIns="0" rIns="0" bIns="0" rtlCol="0"/>
          <a:lstStyle/>
          <a:p>
            <a:endParaRPr/>
          </a:p>
        </p:txBody>
      </p:sp>
      <p:sp>
        <p:nvSpPr>
          <p:cNvPr id="79" name="bk object 79"/>
          <p:cNvSpPr/>
          <p:nvPr/>
        </p:nvSpPr>
        <p:spPr>
          <a:xfrm>
            <a:off x="-1270" y="423672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7FFA3"/>
          </a:solidFill>
        </p:spPr>
        <p:txBody>
          <a:bodyPr wrap="square" lIns="0" tIns="0" rIns="0" bIns="0" rtlCol="0"/>
          <a:lstStyle/>
          <a:p>
            <a:endParaRPr/>
          </a:p>
        </p:txBody>
      </p:sp>
      <p:sp>
        <p:nvSpPr>
          <p:cNvPr id="80" name="bk object 80"/>
          <p:cNvSpPr/>
          <p:nvPr/>
        </p:nvSpPr>
        <p:spPr>
          <a:xfrm>
            <a:off x="-1270" y="4304029"/>
            <a:ext cx="9146540" cy="66040"/>
          </a:xfrm>
          <a:custGeom>
            <a:avLst/>
            <a:gdLst/>
            <a:ahLst/>
            <a:cxnLst/>
            <a:rect l="l" t="t" r="r" b="b"/>
            <a:pathLst>
              <a:path w="9146540" h="66039">
                <a:moveTo>
                  <a:pt x="0" y="66040"/>
                </a:moveTo>
                <a:lnTo>
                  <a:pt x="9146540" y="66040"/>
                </a:lnTo>
                <a:lnTo>
                  <a:pt x="9146540" y="0"/>
                </a:lnTo>
                <a:lnTo>
                  <a:pt x="0" y="0"/>
                </a:lnTo>
                <a:lnTo>
                  <a:pt x="0" y="66040"/>
                </a:lnTo>
                <a:close/>
              </a:path>
            </a:pathLst>
          </a:custGeom>
          <a:solidFill>
            <a:srgbClr val="B7FFA4"/>
          </a:solidFill>
        </p:spPr>
        <p:txBody>
          <a:bodyPr wrap="square" lIns="0" tIns="0" rIns="0" bIns="0" rtlCol="0"/>
          <a:lstStyle/>
          <a:p>
            <a:endParaRPr/>
          </a:p>
        </p:txBody>
      </p:sp>
      <p:sp>
        <p:nvSpPr>
          <p:cNvPr id="81" name="bk object 81"/>
          <p:cNvSpPr/>
          <p:nvPr/>
        </p:nvSpPr>
        <p:spPr>
          <a:xfrm>
            <a:off x="-1270" y="437007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8FFA5"/>
          </a:solidFill>
        </p:spPr>
        <p:txBody>
          <a:bodyPr wrap="square" lIns="0" tIns="0" rIns="0" bIns="0" rtlCol="0"/>
          <a:lstStyle/>
          <a:p>
            <a:endParaRPr/>
          </a:p>
        </p:txBody>
      </p:sp>
      <p:sp>
        <p:nvSpPr>
          <p:cNvPr id="82" name="bk object 82"/>
          <p:cNvSpPr/>
          <p:nvPr/>
        </p:nvSpPr>
        <p:spPr>
          <a:xfrm>
            <a:off x="-1270" y="443737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8FFA6"/>
          </a:solidFill>
        </p:spPr>
        <p:txBody>
          <a:bodyPr wrap="square" lIns="0" tIns="0" rIns="0" bIns="0" rtlCol="0"/>
          <a:lstStyle/>
          <a:p>
            <a:endParaRPr/>
          </a:p>
        </p:txBody>
      </p:sp>
      <p:sp>
        <p:nvSpPr>
          <p:cNvPr id="83" name="bk object 83"/>
          <p:cNvSpPr/>
          <p:nvPr/>
        </p:nvSpPr>
        <p:spPr>
          <a:xfrm>
            <a:off x="-1270" y="450469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9FFA7"/>
          </a:solidFill>
        </p:spPr>
        <p:txBody>
          <a:bodyPr wrap="square" lIns="0" tIns="0" rIns="0" bIns="0" rtlCol="0"/>
          <a:lstStyle/>
          <a:p>
            <a:endParaRPr/>
          </a:p>
        </p:txBody>
      </p:sp>
      <p:sp>
        <p:nvSpPr>
          <p:cNvPr id="84" name="bk object 84"/>
          <p:cNvSpPr/>
          <p:nvPr/>
        </p:nvSpPr>
        <p:spPr>
          <a:xfrm>
            <a:off x="-1270" y="45720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9FFA8"/>
          </a:solidFill>
        </p:spPr>
        <p:txBody>
          <a:bodyPr wrap="square" lIns="0" tIns="0" rIns="0" bIns="0" rtlCol="0"/>
          <a:lstStyle/>
          <a:p>
            <a:endParaRPr/>
          </a:p>
        </p:txBody>
      </p:sp>
      <p:sp>
        <p:nvSpPr>
          <p:cNvPr id="85" name="bk object 85"/>
          <p:cNvSpPr/>
          <p:nvPr/>
        </p:nvSpPr>
        <p:spPr>
          <a:xfrm>
            <a:off x="-1270" y="463930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AFFA9"/>
          </a:solidFill>
        </p:spPr>
        <p:txBody>
          <a:bodyPr wrap="square" lIns="0" tIns="0" rIns="0" bIns="0" rtlCol="0"/>
          <a:lstStyle/>
          <a:p>
            <a:endParaRPr/>
          </a:p>
        </p:txBody>
      </p:sp>
      <p:sp>
        <p:nvSpPr>
          <p:cNvPr id="86" name="bk object 86"/>
          <p:cNvSpPr/>
          <p:nvPr/>
        </p:nvSpPr>
        <p:spPr>
          <a:xfrm>
            <a:off x="-1270" y="470662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AFFAA"/>
          </a:solidFill>
        </p:spPr>
        <p:txBody>
          <a:bodyPr wrap="square" lIns="0" tIns="0" rIns="0" bIns="0" rtlCol="0"/>
          <a:lstStyle/>
          <a:p>
            <a:endParaRPr/>
          </a:p>
        </p:txBody>
      </p:sp>
      <p:sp>
        <p:nvSpPr>
          <p:cNvPr id="87" name="bk object 87"/>
          <p:cNvSpPr/>
          <p:nvPr/>
        </p:nvSpPr>
        <p:spPr>
          <a:xfrm>
            <a:off x="-1270" y="477392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BFFAB"/>
          </a:solidFill>
        </p:spPr>
        <p:txBody>
          <a:bodyPr wrap="square" lIns="0" tIns="0" rIns="0" bIns="0" rtlCol="0"/>
          <a:lstStyle/>
          <a:p>
            <a:endParaRPr/>
          </a:p>
        </p:txBody>
      </p:sp>
      <p:sp>
        <p:nvSpPr>
          <p:cNvPr id="88" name="bk object 88"/>
          <p:cNvSpPr/>
          <p:nvPr/>
        </p:nvSpPr>
        <p:spPr>
          <a:xfrm>
            <a:off x="-1270" y="484124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BFFAC"/>
          </a:solidFill>
        </p:spPr>
        <p:txBody>
          <a:bodyPr wrap="square" lIns="0" tIns="0" rIns="0" bIns="0" rtlCol="0"/>
          <a:lstStyle/>
          <a:p>
            <a:endParaRPr/>
          </a:p>
        </p:txBody>
      </p:sp>
      <p:sp>
        <p:nvSpPr>
          <p:cNvPr id="89" name="bk object 89"/>
          <p:cNvSpPr/>
          <p:nvPr/>
        </p:nvSpPr>
        <p:spPr>
          <a:xfrm>
            <a:off x="-1270" y="490855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CFFAD"/>
          </a:solidFill>
        </p:spPr>
        <p:txBody>
          <a:bodyPr wrap="square" lIns="0" tIns="0" rIns="0" bIns="0" rtlCol="0"/>
          <a:lstStyle/>
          <a:p>
            <a:endParaRPr/>
          </a:p>
        </p:txBody>
      </p:sp>
      <p:sp>
        <p:nvSpPr>
          <p:cNvPr id="90" name="bk object 90"/>
          <p:cNvSpPr/>
          <p:nvPr/>
        </p:nvSpPr>
        <p:spPr>
          <a:xfrm>
            <a:off x="-1270" y="497585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CFFAE"/>
          </a:solidFill>
        </p:spPr>
        <p:txBody>
          <a:bodyPr wrap="square" lIns="0" tIns="0" rIns="0" bIns="0" rtlCol="0"/>
          <a:lstStyle/>
          <a:p>
            <a:endParaRPr/>
          </a:p>
        </p:txBody>
      </p:sp>
      <p:sp>
        <p:nvSpPr>
          <p:cNvPr id="91" name="bk object 91"/>
          <p:cNvSpPr/>
          <p:nvPr/>
        </p:nvSpPr>
        <p:spPr>
          <a:xfrm>
            <a:off x="-1270" y="504317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DFFAF"/>
          </a:solidFill>
        </p:spPr>
        <p:txBody>
          <a:bodyPr wrap="square" lIns="0" tIns="0" rIns="0" bIns="0" rtlCol="0"/>
          <a:lstStyle/>
          <a:p>
            <a:endParaRPr/>
          </a:p>
        </p:txBody>
      </p:sp>
      <p:sp>
        <p:nvSpPr>
          <p:cNvPr id="92" name="bk object 92"/>
          <p:cNvSpPr/>
          <p:nvPr/>
        </p:nvSpPr>
        <p:spPr>
          <a:xfrm>
            <a:off x="-1270" y="511047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DFFB0"/>
          </a:solidFill>
        </p:spPr>
        <p:txBody>
          <a:bodyPr wrap="square" lIns="0" tIns="0" rIns="0" bIns="0" rtlCol="0"/>
          <a:lstStyle/>
          <a:p>
            <a:endParaRPr/>
          </a:p>
        </p:txBody>
      </p:sp>
      <p:sp>
        <p:nvSpPr>
          <p:cNvPr id="93" name="bk object 93"/>
          <p:cNvSpPr/>
          <p:nvPr/>
        </p:nvSpPr>
        <p:spPr>
          <a:xfrm>
            <a:off x="-1270" y="517779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EFFB1"/>
          </a:solidFill>
        </p:spPr>
        <p:txBody>
          <a:bodyPr wrap="square" lIns="0" tIns="0" rIns="0" bIns="0" rtlCol="0"/>
          <a:lstStyle/>
          <a:p>
            <a:endParaRPr/>
          </a:p>
        </p:txBody>
      </p:sp>
      <p:sp>
        <p:nvSpPr>
          <p:cNvPr id="94" name="bk object 94"/>
          <p:cNvSpPr/>
          <p:nvPr/>
        </p:nvSpPr>
        <p:spPr>
          <a:xfrm>
            <a:off x="-1270" y="524510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EFFB2"/>
          </a:solidFill>
        </p:spPr>
        <p:txBody>
          <a:bodyPr wrap="square" lIns="0" tIns="0" rIns="0" bIns="0" rtlCol="0"/>
          <a:lstStyle/>
          <a:p>
            <a:endParaRPr/>
          </a:p>
        </p:txBody>
      </p:sp>
      <p:sp>
        <p:nvSpPr>
          <p:cNvPr id="95" name="bk object 95"/>
          <p:cNvSpPr/>
          <p:nvPr/>
        </p:nvSpPr>
        <p:spPr>
          <a:xfrm>
            <a:off x="-1270" y="531240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FFFB3"/>
          </a:solidFill>
        </p:spPr>
        <p:txBody>
          <a:bodyPr wrap="square" lIns="0" tIns="0" rIns="0" bIns="0" rtlCol="0"/>
          <a:lstStyle/>
          <a:p>
            <a:endParaRPr/>
          </a:p>
        </p:txBody>
      </p:sp>
      <p:sp>
        <p:nvSpPr>
          <p:cNvPr id="96" name="bk object 96"/>
          <p:cNvSpPr/>
          <p:nvPr/>
        </p:nvSpPr>
        <p:spPr>
          <a:xfrm>
            <a:off x="-1270" y="537972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FFFB4"/>
          </a:solidFill>
        </p:spPr>
        <p:txBody>
          <a:bodyPr wrap="square" lIns="0" tIns="0" rIns="0" bIns="0" rtlCol="0"/>
          <a:lstStyle/>
          <a:p>
            <a:endParaRPr/>
          </a:p>
        </p:txBody>
      </p:sp>
      <p:sp>
        <p:nvSpPr>
          <p:cNvPr id="97" name="bk object 97"/>
          <p:cNvSpPr/>
          <p:nvPr/>
        </p:nvSpPr>
        <p:spPr>
          <a:xfrm>
            <a:off x="-1270" y="544702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0FFB5"/>
          </a:solidFill>
        </p:spPr>
        <p:txBody>
          <a:bodyPr wrap="square" lIns="0" tIns="0" rIns="0" bIns="0" rtlCol="0"/>
          <a:lstStyle/>
          <a:p>
            <a:endParaRPr/>
          </a:p>
        </p:txBody>
      </p:sp>
      <p:sp>
        <p:nvSpPr>
          <p:cNvPr id="98" name="bk object 98"/>
          <p:cNvSpPr/>
          <p:nvPr/>
        </p:nvSpPr>
        <p:spPr>
          <a:xfrm>
            <a:off x="-1270" y="551434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0FFB6"/>
          </a:solidFill>
        </p:spPr>
        <p:txBody>
          <a:bodyPr wrap="square" lIns="0" tIns="0" rIns="0" bIns="0" rtlCol="0"/>
          <a:lstStyle/>
          <a:p>
            <a:endParaRPr/>
          </a:p>
        </p:txBody>
      </p:sp>
      <p:sp>
        <p:nvSpPr>
          <p:cNvPr id="99" name="bk object 99"/>
          <p:cNvSpPr/>
          <p:nvPr/>
        </p:nvSpPr>
        <p:spPr>
          <a:xfrm>
            <a:off x="-1270" y="558165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C1FFB7"/>
          </a:solidFill>
        </p:spPr>
        <p:txBody>
          <a:bodyPr wrap="square" lIns="0" tIns="0" rIns="0" bIns="0" rtlCol="0"/>
          <a:lstStyle/>
          <a:p>
            <a:endParaRPr/>
          </a:p>
        </p:txBody>
      </p:sp>
      <p:sp>
        <p:nvSpPr>
          <p:cNvPr id="100" name="bk object 100"/>
          <p:cNvSpPr/>
          <p:nvPr/>
        </p:nvSpPr>
        <p:spPr>
          <a:xfrm>
            <a:off x="-1270" y="564895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1FFB8"/>
          </a:solidFill>
        </p:spPr>
        <p:txBody>
          <a:bodyPr wrap="square" lIns="0" tIns="0" rIns="0" bIns="0" rtlCol="0"/>
          <a:lstStyle/>
          <a:p>
            <a:endParaRPr/>
          </a:p>
        </p:txBody>
      </p:sp>
      <p:sp>
        <p:nvSpPr>
          <p:cNvPr id="101" name="bk object 101"/>
          <p:cNvSpPr/>
          <p:nvPr/>
        </p:nvSpPr>
        <p:spPr>
          <a:xfrm>
            <a:off x="-1270" y="5716270"/>
            <a:ext cx="9146540" cy="66040"/>
          </a:xfrm>
          <a:custGeom>
            <a:avLst/>
            <a:gdLst/>
            <a:ahLst/>
            <a:cxnLst/>
            <a:rect l="l" t="t" r="r" b="b"/>
            <a:pathLst>
              <a:path w="9146540" h="66039">
                <a:moveTo>
                  <a:pt x="0" y="66039"/>
                </a:moveTo>
                <a:lnTo>
                  <a:pt x="9146540" y="66039"/>
                </a:lnTo>
                <a:lnTo>
                  <a:pt x="9146540" y="0"/>
                </a:lnTo>
                <a:lnTo>
                  <a:pt x="0" y="0"/>
                </a:lnTo>
                <a:lnTo>
                  <a:pt x="0" y="66039"/>
                </a:lnTo>
                <a:close/>
              </a:path>
            </a:pathLst>
          </a:custGeom>
          <a:solidFill>
            <a:srgbClr val="C2FFB9"/>
          </a:solidFill>
        </p:spPr>
        <p:txBody>
          <a:bodyPr wrap="square" lIns="0" tIns="0" rIns="0" bIns="0" rtlCol="0"/>
          <a:lstStyle/>
          <a:p>
            <a:endParaRPr/>
          </a:p>
        </p:txBody>
      </p:sp>
      <p:sp>
        <p:nvSpPr>
          <p:cNvPr id="102" name="bk object 102"/>
          <p:cNvSpPr/>
          <p:nvPr/>
        </p:nvSpPr>
        <p:spPr>
          <a:xfrm>
            <a:off x="-1270" y="578230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2FFBA"/>
          </a:solidFill>
        </p:spPr>
        <p:txBody>
          <a:bodyPr wrap="square" lIns="0" tIns="0" rIns="0" bIns="0" rtlCol="0"/>
          <a:lstStyle/>
          <a:p>
            <a:endParaRPr/>
          </a:p>
        </p:txBody>
      </p:sp>
      <p:sp>
        <p:nvSpPr>
          <p:cNvPr id="103" name="bk object 103"/>
          <p:cNvSpPr/>
          <p:nvPr/>
        </p:nvSpPr>
        <p:spPr>
          <a:xfrm>
            <a:off x="-1270" y="584962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C3FFBB"/>
          </a:solidFill>
        </p:spPr>
        <p:txBody>
          <a:bodyPr wrap="square" lIns="0" tIns="0" rIns="0" bIns="0" rtlCol="0"/>
          <a:lstStyle/>
          <a:p>
            <a:endParaRPr/>
          </a:p>
        </p:txBody>
      </p:sp>
      <p:sp>
        <p:nvSpPr>
          <p:cNvPr id="104" name="bk object 104"/>
          <p:cNvSpPr/>
          <p:nvPr/>
        </p:nvSpPr>
        <p:spPr>
          <a:xfrm>
            <a:off x="-1270" y="591692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3FFBC"/>
          </a:solidFill>
        </p:spPr>
        <p:txBody>
          <a:bodyPr wrap="square" lIns="0" tIns="0" rIns="0" bIns="0" rtlCol="0"/>
          <a:lstStyle/>
          <a:p>
            <a:endParaRPr/>
          </a:p>
        </p:txBody>
      </p:sp>
      <p:sp>
        <p:nvSpPr>
          <p:cNvPr id="105" name="bk object 105"/>
          <p:cNvSpPr/>
          <p:nvPr/>
        </p:nvSpPr>
        <p:spPr>
          <a:xfrm>
            <a:off x="-1270" y="598424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4FFBD"/>
          </a:solidFill>
        </p:spPr>
        <p:txBody>
          <a:bodyPr wrap="square" lIns="0" tIns="0" rIns="0" bIns="0" rtlCol="0"/>
          <a:lstStyle/>
          <a:p>
            <a:endParaRPr/>
          </a:p>
        </p:txBody>
      </p:sp>
      <p:sp>
        <p:nvSpPr>
          <p:cNvPr id="106" name="bk object 106"/>
          <p:cNvSpPr/>
          <p:nvPr/>
        </p:nvSpPr>
        <p:spPr>
          <a:xfrm>
            <a:off x="-1270" y="605155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C4FFBE"/>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0" i="0">
                <a:solidFill>
                  <a:srgbClr val="FF0000"/>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2/18/2020</a:t>
            </a:fld>
            <a:endParaRPr lang="en-US"/>
          </a:p>
        </p:txBody>
      </p:sp>
      <p:sp>
        <p:nvSpPr>
          <p:cNvPr id="6" name="Holder 6"/>
          <p:cNvSpPr>
            <a:spLocks noGrp="1"/>
          </p:cNvSpPr>
          <p:nvPr>
            <p:ph type="sldNum" sz="quarter" idx="7"/>
          </p:nvPr>
        </p:nvSpPr>
        <p:spPr/>
        <p:txBody>
          <a:bodyPr lIns="0" tIns="0" rIns="0" bIns="0"/>
          <a:lstStyle>
            <a:lvl1pPr>
              <a:defRPr sz="1400" b="0" i="0">
                <a:solidFill>
                  <a:srgbClr val="0066FF"/>
                </a:solidFill>
                <a:latin typeface="Arial"/>
                <a:cs typeface="Arial"/>
              </a:defRPr>
            </a:lvl1pPr>
          </a:lstStyle>
          <a:p>
            <a:pPr marL="25400">
              <a:lnSpc>
                <a:spcPts val="1645"/>
              </a:lnSpc>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FF0000"/>
                </a:solidFill>
                <a:latin typeface="Arial Black"/>
                <a:cs typeface="Arial Black"/>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2/18/2020</a:t>
            </a:fld>
            <a:endParaRPr lang="en-US"/>
          </a:p>
        </p:txBody>
      </p:sp>
      <p:sp>
        <p:nvSpPr>
          <p:cNvPr id="7" name="Holder 7"/>
          <p:cNvSpPr>
            <a:spLocks noGrp="1"/>
          </p:cNvSpPr>
          <p:nvPr>
            <p:ph type="sldNum" sz="quarter" idx="7"/>
          </p:nvPr>
        </p:nvSpPr>
        <p:spPr/>
        <p:txBody>
          <a:bodyPr lIns="0" tIns="0" rIns="0" bIns="0"/>
          <a:lstStyle>
            <a:lvl1pPr>
              <a:defRPr sz="1400" b="0" i="0">
                <a:solidFill>
                  <a:srgbClr val="0066FF"/>
                </a:solidFill>
                <a:latin typeface="Arial"/>
                <a:cs typeface="Arial"/>
              </a:defRPr>
            </a:lvl1pPr>
          </a:lstStyle>
          <a:p>
            <a:pPr marL="25400">
              <a:lnSpc>
                <a:spcPts val="1645"/>
              </a:lnSpc>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FF0000"/>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2/18/2020</a:t>
            </a:fld>
            <a:endParaRPr lang="en-US"/>
          </a:p>
        </p:txBody>
      </p:sp>
      <p:sp>
        <p:nvSpPr>
          <p:cNvPr id="5" name="Holder 5"/>
          <p:cNvSpPr>
            <a:spLocks noGrp="1"/>
          </p:cNvSpPr>
          <p:nvPr>
            <p:ph type="sldNum" sz="quarter" idx="7"/>
          </p:nvPr>
        </p:nvSpPr>
        <p:spPr/>
        <p:txBody>
          <a:bodyPr lIns="0" tIns="0" rIns="0" bIns="0"/>
          <a:lstStyle>
            <a:lvl1pPr>
              <a:defRPr sz="1400" b="0" i="0">
                <a:solidFill>
                  <a:srgbClr val="0066FF"/>
                </a:solidFill>
                <a:latin typeface="Arial"/>
                <a:cs typeface="Arial"/>
              </a:defRPr>
            </a:lvl1pPr>
          </a:lstStyle>
          <a:p>
            <a:pPr marL="25400">
              <a:lnSpc>
                <a:spcPts val="1645"/>
              </a:lnSpc>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270" y="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99FF66"/>
          </a:solidFill>
        </p:spPr>
        <p:txBody>
          <a:bodyPr wrap="square" lIns="0" tIns="0" rIns="0" bIns="0" rtlCol="0"/>
          <a:lstStyle/>
          <a:p>
            <a:endParaRPr/>
          </a:p>
        </p:txBody>
      </p:sp>
      <p:sp>
        <p:nvSpPr>
          <p:cNvPr id="17" name="bk object 17"/>
          <p:cNvSpPr/>
          <p:nvPr/>
        </p:nvSpPr>
        <p:spPr>
          <a:xfrm>
            <a:off x="-1270" y="6603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99FF66"/>
          </a:solidFill>
        </p:spPr>
        <p:txBody>
          <a:bodyPr wrap="square" lIns="0" tIns="0" rIns="0" bIns="0" rtlCol="0"/>
          <a:lstStyle/>
          <a:p>
            <a:endParaRPr/>
          </a:p>
        </p:txBody>
      </p:sp>
      <p:sp>
        <p:nvSpPr>
          <p:cNvPr id="18" name="bk object 18"/>
          <p:cNvSpPr/>
          <p:nvPr/>
        </p:nvSpPr>
        <p:spPr>
          <a:xfrm>
            <a:off x="-1270" y="13335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99FF66"/>
          </a:solidFill>
        </p:spPr>
        <p:txBody>
          <a:bodyPr wrap="square" lIns="0" tIns="0" rIns="0" bIns="0" rtlCol="0"/>
          <a:lstStyle/>
          <a:p>
            <a:endParaRPr/>
          </a:p>
        </p:txBody>
      </p:sp>
      <p:sp>
        <p:nvSpPr>
          <p:cNvPr id="19" name="bk object 19"/>
          <p:cNvSpPr/>
          <p:nvPr/>
        </p:nvSpPr>
        <p:spPr>
          <a:xfrm>
            <a:off x="-1270" y="20066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99FF67"/>
          </a:solidFill>
        </p:spPr>
        <p:txBody>
          <a:bodyPr wrap="square" lIns="0" tIns="0" rIns="0" bIns="0" rtlCol="0"/>
          <a:lstStyle/>
          <a:p>
            <a:endParaRPr/>
          </a:p>
        </p:txBody>
      </p:sp>
      <p:sp>
        <p:nvSpPr>
          <p:cNvPr id="20" name="bk object 20"/>
          <p:cNvSpPr/>
          <p:nvPr/>
        </p:nvSpPr>
        <p:spPr>
          <a:xfrm>
            <a:off x="-1270" y="26797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99FF68"/>
          </a:solidFill>
        </p:spPr>
        <p:txBody>
          <a:bodyPr wrap="square" lIns="0" tIns="0" rIns="0" bIns="0" rtlCol="0"/>
          <a:lstStyle/>
          <a:p>
            <a:endParaRPr/>
          </a:p>
        </p:txBody>
      </p:sp>
      <p:sp>
        <p:nvSpPr>
          <p:cNvPr id="21" name="bk object 21"/>
          <p:cNvSpPr/>
          <p:nvPr/>
        </p:nvSpPr>
        <p:spPr>
          <a:xfrm>
            <a:off x="-1270" y="33527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9AFF69"/>
          </a:solidFill>
        </p:spPr>
        <p:txBody>
          <a:bodyPr wrap="square" lIns="0" tIns="0" rIns="0" bIns="0" rtlCol="0"/>
          <a:lstStyle/>
          <a:p>
            <a:endParaRPr/>
          </a:p>
        </p:txBody>
      </p:sp>
      <p:sp>
        <p:nvSpPr>
          <p:cNvPr id="22" name="bk object 22"/>
          <p:cNvSpPr/>
          <p:nvPr/>
        </p:nvSpPr>
        <p:spPr>
          <a:xfrm>
            <a:off x="-1270" y="40259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AFF6A"/>
          </a:solidFill>
        </p:spPr>
        <p:txBody>
          <a:bodyPr wrap="square" lIns="0" tIns="0" rIns="0" bIns="0" rtlCol="0"/>
          <a:lstStyle/>
          <a:p>
            <a:endParaRPr/>
          </a:p>
        </p:txBody>
      </p:sp>
      <p:sp>
        <p:nvSpPr>
          <p:cNvPr id="23" name="bk object 23"/>
          <p:cNvSpPr/>
          <p:nvPr/>
        </p:nvSpPr>
        <p:spPr>
          <a:xfrm>
            <a:off x="-1270" y="46990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9BFF6B"/>
          </a:solidFill>
        </p:spPr>
        <p:txBody>
          <a:bodyPr wrap="square" lIns="0" tIns="0" rIns="0" bIns="0" rtlCol="0"/>
          <a:lstStyle/>
          <a:p>
            <a:endParaRPr/>
          </a:p>
        </p:txBody>
      </p:sp>
      <p:sp>
        <p:nvSpPr>
          <p:cNvPr id="24" name="bk object 24"/>
          <p:cNvSpPr/>
          <p:nvPr/>
        </p:nvSpPr>
        <p:spPr>
          <a:xfrm>
            <a:off x="-1270" y="53720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BFF6C"/>
          </a:solidFill>
        </p:spPr>
        <p:txBody>
          <a:bodyPr wrap="square" lIns="0" tIns="0" rIns="0" bIns="0" rtlCol="0"/>
          <a:lstStyle/>
          <a:p>
            <a:endParaRPr/>
          </a:p>
        </p:txBody>
      </p:sp>
      <p:sp>
        <p:nvSpPr>
          <p:cNvPr id="25" name="bk object 25"/>
          <p:cNvSpPr/>
          <p:nvPr/>
        </p:nvSpPr>
        <p:spPr>
          <a:xfrm>
            <a:off x="-1270" y="60451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CFF6D"/>
          </a:solidFill>
        </p:spPr>
        <p:txBody>
          <a:bodyPr wrap="square" lIns="0" tIns="0" rIns="0" bIns="0" rtlCol="0"/>
          <a:lstStyle/>
          <a:p>
            <a:endParaRPr/>
          </a:p>
        </p:txBody>
      </p:sp>
      <p:sp>
        <p:nvSpPr>
          <p:cNvPr id="26" name="bk object 26"/>
          <p:cNvSpPr/>
          <p:nvPr/>
        </p:nvSpPr>
        <p:spPr>
          <a:xfrm>
            <a:off x="-1270" y="67183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9CFF6E"/>
          </a:solidFill>
        </p:spPr>
        <p:txBody>
          <a:bodyPr wrap="square" lIns="0" tIns="0" rIns="0" bIns="0" rtlCol="0"/>
          <a:lstStyle/>
          <a:p>
            <a:endParaRPr/>
          </a:p>
        </p:txBody>
      </p:sp>
      <p:sp>
        <p:nvSpPr>
          <p:cNvPr id="27" name="bk object 27"/>
          <p:cNvSpPr/>
          <p:nvPr/>
        </p:nvSpPr>
        <p:spPr>
          <a:xfrm>
            <a:off x="-1270" y="73914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DFF6F"/>
          </a:solidFill>
        </p:spPr>
        <p:txBody>
          <a:bodyPr wrap="square" lIns="0" tIns="0" rIns="0" bIns="0" rtlCol="0"/>
          <a:lstStyle/>
          <a:p>
            <a:endParaRPr/>
          </a:p>
        </p:txBody>
      </p:sp>
      <p:sp>
        <p:nvSpPr>
          <p:cNvPr id="28" name="bk object 28"/>
          <p:cNvSpPr/>
          <p:nvPr/>
        </p:nvSpPr>
        <p:spPr>
          <a:xfrm>
            <a:off x="-1270" y="80645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9DFF70"/>
          </a:solidFill>
        </p:spPr>
        <p:txBody>
          <a:bodyPr wrap="square" lIns="0" tIns="0" rIns="0" bIns="0" rtlCol="0"/>
          <a:lstStyle/>
          <a:p>
            <a:endParaRPr/>
          </a:p>
        </p:txBody>
      </p:sp>
      <p:sp>
        <p:nvSpPr>
          <p:cNvPr id="29" name="bk object 29"/>
          <p:cNvSpPr/>
          <p:nvPr/>
        </p:nvSpPr>
        <p:spPr>
          <a:xfrm>
            <a:off x="-1270" y="87376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EFF71"/>
          </a:solidFill>
        </p:spPr>
        <p:txBody>
          <a:bodyPr wrap="square" lIns="0" tIns="0" rIns="0" bIns="0" rtlCol="0"/>
          <a:lstStyle/>
          <a:p>
            <a:endParaRPr/>
          </a:p>
        </p:txBody>
      </p:sp>
      <p:sp>
        <p:nvSpPr>
          <p:cNvPr id="30" name="bk object 30"/>
          <p:cNvSpPr/>
          <p:nvPr/>
        </p:nvSpPr>
        <p:spPr>
          <a:xfrm>
            <a:off x="-1270" y="94106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EFF72"/>
          </a:solidFill>
        </p:spPr>
        <p:txBody>
          <a:bodyPr wrap="square" lIns="0" tIns="0" rIns="0" bIns="0" rtlCol="0"/>
          <a:lstStyle/>
          <a:p>
            <a:endParaRPr/>
          </a:p>
        </p:txBody>
      </p:sp>
      <p:sp>
        <p:nvSpPr>
          <p:cNvPr id="31" name="bk object 31"/>
          <p:cNvSpPr/>
          <p:nvPr/>
        </p:nvSpPr>
        <p:spPr>
          <a:xfrm>
            <a:off x="-1270" y="100838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9FFF73"/>
          </a:solidFill>
        </p:spPr>
        <p:txBody>
          <a:bodyPr wrap="square" lIns="0" tIns="0" rIns="0" bIns="0" rtlCol="0"/>
          <a:lstStyle/>
          <a:p>
            <a:endParaRPr/>
          </a:p>
        </p:txBody>
      </p:sp>
      <p:sp>
        <p:nvSpPr>
          <p:cNvPr id="32" name="bk object 32"/>
          <p:cNvSpPr/>
          <p:nvPr/>
        </p:nvSpPr>
        <p:spPr>
          <a:xfrm>
            <a:off x="-1270" y="1075689"/>
            <a:ext cx="9146540" cy="66040"/>
          </a:xfrm>
          <a:custGeom>
            <a:avLst/>
            <a:gdLst/>
            <a:ahLst/>
            <a:cxnLst/>
            <a:rect l="l" t="t" r="r" b="b"/>
            <a:pathLst>
              <a:path w="9146540" h="66040">
                <a:moveTo>
                  <a:pt x="0" y="66039"/>
                </a:moveTo>
                <a:lnTo>
                  <a:pt x="9146540" y="66039"/>
                </a:lnTo>
                <a:lnTo>
                  <a:pt x="9146540" y="0"/>
                </a:lnTo>
                <a:lnTo>
                  <a:pt x="0" y="0"/>
                </a:lnTo>
                <a:lnTo>
                  <a:pt x="0" y="66039"/>
                </a:lnTo>
                <a:close/>
              </a:path>
            </a:pathLst>
          </a:custGeom>
          <a:solidFill>
            <a:srgbClr val="9FFF74"/>
          </a:solidFill>
        </p:spPr>
        <p:txBody>
          <a:bodyPr wrap="square" lIns="0" tIns="0" rIns="0" bIns="0" rtlCol="0"/>
          <a:lstStyle/>
          <a:p>
            <a:endParaRPr/>
          </a:p>
        </p:txBody>
      </p:sp>
      <p:sp>
        <p:nvSpPr>
          <p:cNvPr id="33" name="bk object 33"/>
          <p:cNvSpPr/>
          <p:nvPr/>
        </p:nvSpPr>
        <p:spPr>
          <a:xfrm>
            <a:off x="-1270" y="114173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A0FF75"/>
          </a:solidFill>
        </p:spPr>
        <p:txBody>
          <a:bodyPr wrap="square" lIns="0" tIns="0" rIns="0" bIns="0" rtlCol="0"/>
          <a:lstStyle/>
          <a:p>
            <a:endParaRPr/>
          </a:p>
        </p:txBody>
      </p:sp>
      <p:sp>
        <p:nvSpPr>
          <p:cNvPr id="34" name="bk object 34"/>
          <p:cNvSpPr/>
          <p:nvPr/>
        </p:nvSpPr>
        <p:spPr>
          <a:xfrm>
            <a:off x="-1270" y="1209039"/>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A0FF76"/>
          </a:solidFill>
        </p:spPr>
        <p:txBody>
          <a:bodyPr wrap="square" lIns="0" tIns="0" rIns="0" bIns="0" rtlCol="0"/>
          <a:lstStyle/>
          <a:p>
            <a:endParaRPr/>
          </a:p>
        </p:txBody>
      </p:sp>
      <p:sp>
        <p:nvSpPr>
          <p:cNvPr id="35" name="bk object 35"/>
          <p:cNvSpPr/>
          <p:nvPr/>
        </p:nvSpPr>
        <p:spPr>
          <a:xfrm>
            <a:off x="-1270" y="127635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A1FF77"/>
          </a:solidFill>
        </p:spPr>
        <p:txBody>
          <a:bodyPr wrap="square" lIns="0" tIns="0" rIns="0" bIns="0" rtlCol="0"/>
          <a:lstStyle/>
          <a:p>
            <a:endParaRPr/>
          </a:p>
        </p:txBody>
      </p:sp>
      <p:sp>
        <p:nvSpPr>
          <p:cNvPr id="36" name="bk object 36"/>
          <p:cNvSpPr/>
          <p:nvPr/>
        </p:nvSpPr>
        <p:spPr>
          <a:xfrm>
            <a:off x="-1270" y="134366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A1FF78"/>
          </a:solidFill>
        </p:spPr>
        <p:txBody>
          <a:bodyPr wrap="square" lIns="0" tIns="0" rIns="0" bIns="0" rtlCol="0"/>
          <a:lstStyle/>
          <a:p>
            <a:endParaRPr/>
          </a:p>
        </p:txBody>
      </p:sp>
      <p:sp>
        <p:nvSpPr>
          <p:cNvPr id="37" name="bk object 37"/>
          <p:cNvSpPr/>
          <p:nvPr/>
        </p:nvSpPr>
        <p:spPr>
          <a:xfrm>
            <a:off x="-1270" y="141096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A2FF79"/>
          </a:solidFill>
        </p:spPr>
        <p:txBody>
          <a:bodyPr wrap="square" lIns="0" tIns="0" rIns="0" bIns="0" rtlCol="0"/>
          <a:lstStyle/>
          <a:p>
            <a:endParaRPr/>
          </a:p>
        </p:txBody>
      </p:sp>
      <p:sp>
        <p:nvSpPr>
          <p:cNvPr id="38" name="bk object 38"/>
          <p:cNvSpPr/>
          <p:nvPr/>
        </p:nvSpPr>
        <p:spPr>
          <a:xfrm>
            <a:off x="-1270" y="147828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A2FF7A"/>
          </a:solidFill>
        </p:spPr>
        <p:txBody>
          <a:bodyPr wrap="square" lIns="0" tIns="0" rIns="0" bIns="0" rtlCol="0"/>
          <a:lstStyle/>
          <a:p>
            <a:endParaRPr/>
          </a:p>
        </p:txBody>
      </p:sp>
      <p:sp>
        <p:nvSpPr>
          <p:cNvPr id="39" name="bk object 39"/>
          <p:cNvSpPr/>
          <p:nvPr/>
        </p:nvSpPr>
        <p:spPr>
          <a:xfrm>
            <a:off x="-1270" y="154558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A3FF7B"/>
          </a:solidFill>
        </p:spPr>
        <p:txBody>
          <a:bodyPr wrap="square" lIns="0" tIns="0" rIns="0" bIns="0" rtlCol="0"/>
          <a:lstStyle/>
          <a:p>
            <a:endParaRPr/>
          </a:p>
        </p:txBody>
      </p:sp>
      <p:sp>
        <p:nvSpPr>
          <p:cNvPr id="40" name="bk object 40"/>
          <p:cNvSpPr/>
          <p:nvPr/>
        </p:nvSpPr>
        <p:spPr>
          <a:xfrm>
            <a:off x="-1270" y="16129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3FF7C"/>
          </a:solidFill>
        </p:spPr>
        <p:txBody>
          <a:bodyPr wrap="square" lIns="0" tIns="0" rIns="0" bIns="0" rtlCol="0"/>
          <a:lstStyle/>
          <a:p>
            <a:endParaRPr/>
          </a:p>
        </p:txBody>
      </p:sp>
      <p:sp>
        <p:nvSpPr>
          <p:cNvPr id="41" name="bk object 41"/>
          <p:cNvSpPr/>
          <p:nvPr/>
        </p:nvSpPr>
        <p:spPr>
          <a:xfrm>
            <a:off x="-1270" y="168021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4FF7D"/>
          </a:solidFill>
        </p:spPr>
        <p:txBody>
          <a:bodyPr wrap="square" lIns="0" tIns="0" rIns="0" bIns="0" rtlCol="0"/>
          <a:lstStyle/>
          <a:p>
            <a:endParaRPr/>
          </a:p>
        </p:txBody>
      </p:sp>
      <p:sp>
        <p:nvSpPr>
          <p:cNvPr id="42" name="bk object 42"/>
          <p:cNvSpPr/>
          <p:nvPr/>
        </p:nvSpPr>
        <p:spPr>
          <a:xfrm>
            <a:off x="-1270" y="174752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4FF7E"/>
          </a:solidFill>
        </p:spPr>
        <p:txBody>
          <a:bodyPr wrap="square" lIns="0" tIns="0" rIns="0" bIns="0" rtlCol="0"/>
          <a:lstStyle/>
          <a:p>
            <a:endParaRPr/>
          </a:p>
        </p:txBody>
      </p:sp>
      <p:sp>
        <p:nvSpPr>
          <p:cNvPr id="43" name="bk object 43"/>
          <p:cNvSpPr/>
          <p:nvPr/>
        </p:nvSpPr>
        <p:spPr>
          <a:xfrm>
            <a:off x="-1270" y="181482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5FF7F"/>
          </a:solidFill>
        </p:spPr>
        <p:txBody>
          <a:bodyPr wrap="square" lIns="0" tIns="0" rIns="0" bIns="0" rtlCol="0"/>
          <a:lstStyle/>
          <a:p>
            <a:endParaRPr/>
          </a:p>
        </p:txBody>
      </p:sp>
      <p:sp>
        <p:nvSpPr>
          <p:cNvPr id="44" name="bk object 44"/>
          <p:cNvSpPr/>
          <p:nvPr/>
        </p:nvSpPr>
        <p:spPr>
          <a:xfrm>
            <a:off x="-1270" y="188213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5FF80"/>
          </a:solidFill>
        </p:spPr>
        <p:txBody>
          <a:bodyPr wrap="square" lIns="0" tIns="0" rIns="0" bIns="0" rtlCol="0"/>
          <a:lstStyle/>
          <a:p>
            <a:endParaRPr/>
          </a:p>
        </p:txBody>
      </p:sp>
      <p:sp>
        <p:nvSpPr>
          <p:cNvPr id="45" name="bk object 45"/>
          <p:cNvSpPr/>
          <p:nvPr/>
        </p:nvSpPr>
        <p:spPr>
          <a:xfrm>
            <a:off x="-1270" y="194945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6FF81"/>
          </a:solidFill>
        </p:spPr>
        <p:txBody>
          <a:bodyPr wrap="square" lIns="0" tIns="0" rIns="0" bIns="0" rtlCol="0"/>
          <a:lstStyle/>
          <a:p>
            <a:endParaRPr/>
          </a:p>
        </p:txBody>
      </p:sp>
      <p:sp>
        <p:nvSpPr>
          <p:cNvPr id="46" name="bk object 46"/>
          <p:cNvSpPr/>
          <p:nvPr/>
        </p:nvSpPr>
        <p:spPr>
          <a:xfrm>
            <a:off x="-1270" y="201676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6FF82"/>
          </a:solidFill>
        </p:spPr>
        <p:txBody>
          <a:bodyPr wrap="square" lIns="0" tIns="0" rIns="0" bIns="0" rtlCol="0"/>
          <a:lstStyle/>
          <a:p>
            <a:endParaRPr/>
          </a:p>
        </p:txBody>
      </p:sp>
      <p:sp>
        <p:nvSpPr>
          <p:cNvPr id="47" name="bk object 47"/>
          <p:cNvSpPr/>
          <p:nvPr/>
        </p:nvSpPr>
        <p:spPr>
          <a:xfrm>
            <a:off x="-1270" y="208407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7FF83"/>
          </a:solidFill>
        </p:spPr>
        <p:txBody>
          <a:bodyPr wrap="square" lIns="0" tIns="0" rIns="0" bIns="0" rtlCol="0"/>
          <a:lstStyle/>
          <a:p>
            <a:endParaRPr/>
          </a:p>
        </p:txBody>
      </p:sp>
      <p:sp>
        <p:nvSpPr>
          <p:cNvPr id="48" name="bk object 48"/>
          <p:cNvSpPr/>
          <p:nvPr/>
        </p:nvSpPr>
        <p:spPr>
          <a:xfrm>
            <a:off x="-1270" y="215137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7FF84"/>
          </a:solidFill>
        </p:spPr>
        <p:txBody>
          <a:bodyPr wrap="square" lIns="0" tIns="0" rIns="0" bIns="0" rtlCol="0"/>
          <a:lstStyle/>
          <a:p>
            <a:endParaRPr/>
          </a:p>
        </p:txBody>
      </p:sp>
      <p:sp>
        <p:nvSpPr>
          <p:cNvPr id="49" name="bk object 49"/>
          <p:cNvSpPr/>
          <p:nvPr/>
        </p:nvSpPr>
        <p:spPr>
          <a:xfrm>
            <a:off x="-1270" y="221868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8FF85"/>
          </a:solidFill>
        </p:spPr>
        <p:txBody>
          <a:bodyPr wrap="square" lIns="0" tIns="0" rIns="0" bIns="0" rtlCol="0"/>
          <a:lstStyle/>
          <a:p>
            <a:endParaRPr/>
          </a:p>
        </p:txBody>
      </p:sp>
      <p:sp>
        <p:nvSpPr>
          <p:cNvPr id="50" name="bk object 50"/>
          <p:cNvSpPr/>
          <p:nvPr/>
        </p:nvSpPr>
        <p:spPr>
          <a:xfrm>
            <a:off x="-1270" y="22860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8FF86"/>
          </a:solidFill>
        </p:spPr>
        <p:txBody>
          <a:bodyPr wrap="square" lIns="0" tIns="0" rIns="0" bIns="0" rtlCol="0"/>
          <a:lstStyle/>
          <a:p>
            <a:endParaRPr/>
          </a:p>
        </p:txBody>
      </p:sp>
      <p:sp>
        <p:nvSpPr>
          <p:cNvPr id="51" name="bk object 51"/>
          <p:cNvSpPr/>
          <p:nvPr/>
        </p:nvSpPr>
        <p:spPr>
          <a:xfrm>
            <a:off x="-1270" y="235331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9FF87"/>
          </a:solidFill>
        </p:spPr>
        <p:txBody>
          <a:bodyPr wrap="square" lIns="0" tIns="0" rIns="0" bIns="0" rtlCol="0"/>
          <a:lstStyle/>
          <a:p>
            <a:endParaRPr/>
          </a:p>
        </p:txBody>
      </p:sp>
      <p:sp>
        <p:nvSpPr>
          <p:cNvPr id="52" name="bk object 52"/>
          <p:cNvSpPr/>
          <p:nvPr/>
        </p:nvSpPr>
        <p:spPr>
          <a:xfrm>
            <a:off x="-1270" y="242062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9FF88"/>
          </a:solidFill>
        </p:spPr>
        <p:txBody>
          <a:bodyPr wrap="square" lIns="0" tIns="0" rIns="0" bIns="0" rtlCol="0"/>
          <a:lstStyle/>
          <a:p>
            <a:endParaRPr/>
          </a:p>
        </p:txBody>
      </p:sp>
      <p:sp>
        <p:nvSpPr>
          <p:cNvPr id="53" name="bk object 53"/>
          <p:cNvSpPr/>
          <p:nvPr/>
        </p:nvSpPr>
        <p:spPr>
          <a:xfrm>
            <a:off x="-1270" y="2487929"/>
            <a:ext cx="9146540" cy="66040"/>
          </a:xfrm>
          <a:custGeom>
            <a:avLst/>
            <a:gdLst/>
            <a:ahLst/>
            <a:cxnLst/>
            <a:rect l="l" t="t" r="r" b="b"/>
            <a:pathLst>
              <a:path w="9146540" h="66039">
                <a:moveTo>
                  <a:pt x="0" y="66040"/>
                </a:moveTo>
                <a:lnTo>
                  <a:pt x="9146540" y="66040"/>
                </a:lnTo>
                <a:lnTo>
                  <a:pt x="9146540" y="0"/>
                </a:lnTo>
                <a:lnTo>
                  <a:pt x="0" y="0"/>
                </a:lnTo>
                <a:lnTo>
                  <a:pt x="0" y="66040"/>
                </a:lnTo>
                <a:close/>
              </a:path>
            </a:pathLst>
          </a:custGeom>
          <a:solidFill>
            <a:srgbClr val="AAFF89"/>
          </a:solidFill>
        </p:spPr>
        <p:txBody>
          <a:bodyPr wrap="square" lIns="0" tIns="0" rIns="0" bIns="0" rtlCol="0"/>
          <a:lstStyle/>
          <a:p>
            <a:endParaRPr/>
          </a:p>
        </p:txBody>
      </p:sp>
      <p:sp>
        <p:nvSpPr>
          <p:cNvPr id="54" name="bk object 54"/>
          <p:cNvSpPr/>
          <p:nvPr/>
        </p:nvSpPr>
        <p:spPr>
          <a:xfrm>
            <a:off x="-1270" y="255397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AFF8A"/>
          </a:solidFill>
        </p:spPr>
        <p:txBody>
          <a:bodyPr wrap="square" lIns="0" tIns="0" rIns="0" bIns="0" rtlCol="0"/>
          <a:lstStyle/>
          <a:p>
            <a:endParaRPr/>
          </a:p>
        </p:txBody>
      </p:sp>
      <p:sp>
        <p:nvSpPr>
          <p:cNvPr id="55" name="bk object 55"/>
          <p:cNvSpPr/>
          <p:nvPr/>
        </p:nvSpPr>
        <p:spPr>
          <a:xfrm>
            <a:off x="-1270" y="262127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BFF8B"/>
          </a:solidFill>
        </p:spPr>
        <p:txBody>
          <a:bodyPr wrap="square" lIns="0" tIns="0" rIns="0" bIns="0" rtlCol="0"/>
          <a:lstStyle/>
          <a:p>
            <a:endParaRPr/>
          </a:p>
        </p:txBody>
      </p:sp>
      <p:sp>
        <p:nvSpPr>
          <p:cNvPr id="56" name="bk object 56"/>
          <p:cNvSpPr/>
          <p:nvPr/>
        </p:nvSpPr>
        <p:spPr>
          <a:xfrm>
            <a:off x="-1270" y="268858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BFF8C"/>
          </a:solidFill>
        </p:spPr>
        <p:txBody>
          <a:bodyPr wrap="square" lIns="0" tIns="0" rIns="0" bIns="0" rtlCol="0"/>
          <a:lstStyle/>
          <a:p>
            <a:endParaRPr/>
          </a:p>
        </p:txBody>
      </p:sp>
      <p:sp>
        <p:nvSpPr>
          <p:cNvPr id="57" name="bk object 57"/>
          <p:cNvSpPr/>
          <p:nvPr/>
        </p:nvSpPr>
        <p:spPr>
          <a:xfrm>
            <a:off x="-1270" y="27559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CFF8D"/>
          </a:solidFill>
        </p:spPr>
        <p:txBody>
          <a:bodyPr wrap="square" lIns="0" tIns="0" rIns="0" bIns="0" rtlCol="0"/>
          <a:lstStyle/>
          <a:p>
            <a:endParaRPr/>
          </a:p>
        </p:txBody>
      </p:sp>
      <p:sp>
        <p:nvSpPr>
          <p:cNvPr id="58" name="bk object 58"/>
          <p:cNvSpPr/>
          <p:nvPr/>
        </p:nvSpPr>
        <p:spPr>
          <a:xfrm>
            <a:off x="-1270" y="282321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CFF8E"/>
          </a:solidFill>
        </p:spPr>
        <p:txBody>
          <a:bodyPr wrap="square" lIns="0" tIns="0" rIns="0" bIns="0" rtlCol="0"/>
          <a:lstStyle/>
          <a:p>
            <a:endParaRPr/>
          </a:p>
        </p:txBody>
      </p:sp>
      <p:sp>
        <p:nvSpPr>
          <p:cNvPr id="59" name="bk object 59"/>
          <p:cNvSpPr/>
          <p:nvPr/>
        </p:nvSpPr>
        <p:spPr>
          <a:xfrm>
            <a:off x="-1270" y="289052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DFF8F"/>
          </a:solidFill>
        </p:spPr>
        <p:txBody>
          <a:bodyPr wrap="square" lIns="0" tIns="0" rIns="0" bIns="0" rtlCol="0"/>
          <a:lstStyle/>
          <a:p>
            <a:endParaRPr/>
          </a:p>
        </p:txBody>
      </p:sp>
      <p:sp>
        <p:nvSpPr>
          <p:cNvPr id="60" name="bk object 60"/>
          <p:cNvSpPr/>
          <p:nvPr/>
        </p:nvSpPr>
        <p:spPr>
          <a:xfrm>
            <a:off x="-1270" y="295782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DFF90"/>
          </a:solidFill>
        </p:spPr>
        <p:txBody>
          <a:bodyPr wrap="square" lIns="0" tIns="0" rIns="0" bIns="0" rtlCol="0"/>
          <a:lstStyle/>
          <a:p>
            <a:endParaRPr/>
          </a:p>
        </p:txBody>
      </p:sp>
      <p:sp>
        <p:nvSpPr>
          <p:cNvPr id="61" name="bk object 61"/>
          <p:cNvSpPr/>
          <p:nvPr/>
        </p:nvSpPr>
        <p:spPr>
          <a:xfrm>
            <a:off x="-1270" y="302513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EFF91"/>
          </a:solidFill>
        </p:spPr>
        <p:txBody>
          <a:bodyPr wrap="square" lIns="0" tIns="0" rIns="0" bIns="0" rtlCol="0"/>
          <a:lstStyle/>
          <a:p>
            <a:endParaRPr/>
          </a:p>
        </p:txBody>
      </p:sp>
      <p:sp>
        <p:nvSpPr>
          <p:cNvPr id="62" name="bk object 62"/>
          <p:cNvSpPr/>
          <p:nvPr/>
        </p:nvSpPr>
        <p:spPr>
          <a:xfrm>
            <a:off x="-1270" y="309245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AEFF92"/>
          </a:solidFill>
        </p:spPr>
        <p:txBody>
          <a:bodyPr wrap="square" lIns="0" tIns="0" rIns="0" bIns="0" rtlCol="0"/>
          <a:lstStyle/>
          <a:p>
            <a:endParaRPr/>
          </a:p>
        </p:txBody>
      </p:sp>
      <p:sp>
        <p:nvSpPr>
          <p:cNvPr id="63" name="bk object 63"/>
          <p:cNvSpPr/>
          <p:nvPr/>
        </p:nvSpPr>
        <p:spPr>
          <a:xfrm>
            <a:off x="-1270" y="315976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FFF93"/>
          </a:solidFill>
        </p:spPr>
        <p:txBody>
          <a:bodyPr wrap="square" lIns="0" tIns="0" rIns="0" bIns="0" rtlCol="0"/>
          <a:lstStyle/>
          <a:p>
            <a:endParaRPr/>
          </a:p>
        </p:txBody>
      </p:sp>
      <p:sp>
        <p:nvSpPr>
          <p:cNvPr id="64" name="bk object 64"/>
          <p:cNvSpPr/>
          <p:nvPr/>
        </p:nvSpPr>
        <p:spPr>
          <a:xfrm>
            <a:off x="-1270" y="322707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AFFF94"/>
          </a:solidFill>
        </p:spPr>
        <p:txBody>
          <a:bodyPr wrap="square" lIns="0" tIns="0" rIns="0" bIns="0" rtlCol="0"/>
          <a:lstStyle/>
          <a:p>
            <a:endParaRPr/>
          </a:p>
        </p:txBody>
      </p:sp>
      <p:sp>
        <p:nvSpPr>
          <p:cNvPr id="65" name="bk object 65"/>
          <p:cNvSpPr/>
          <p:nvPr/>
        </p:nvSpPr>
        <p:spPr>
          <a:xfrm>
            <a:off x="-1270" y="329437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0FF95"/>
          </a:solidFill>
        </p:spPr>
        <p:txBody>
          <a:bodyPr wrap="square" lIns="0" tIns="0" rIns="0" bIns="0" rtlCol="0"/>
          <a:lstStyle/>
          <a:p>
            <a:endParaRPr/>
          </a:p>
        </p:txBody>
      </p:sp>
      <p:sp>
        <p:nvSpPr>
          <p:cNvPr id="66" name="bk object 66"/>
          <p:cNvSpPr/>
          <p:nvPr/>
        </p:nvSpPr>
        <p:spPr>
          <a:xfrm>
            <a:off x="-1270" y="336169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0FF96"/>
          </a:solidFill>
        </p:spPr>
        <p:txBody>
          <a:bodyPr wrap="square" lIns="0" tIns="0" rIns="0" bIns="0" rtlCol="0"/>
          <a:lstStyle/>
          <a:p>
            <a:endParaRPr/>
          </a:p>
        </p:txBody>
      </p:sp>
      <p:sp>
        <p:nvSpPr>
          <p:cNvPr id="67" name="bk object 67"/>
          <p:cNvSpPr/>
          <p:nvPr/>
        </p:nvSpPr>
        <p:spPr>
          <a:xfrm>
            <a:off x="-1270" y="34290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1FF97"/>
          </a:solidFill>
        </p:spPr>
        <p:txBody>
          <a:bodyPr wrap="square" lIns="0" tIns="0" rIns="0" bIns="0" rtlCol="0"/>
          <a:lstStyle/>
          <a:p>
            <a:endParaRPr/>
          </a:p>
        </p:txBody>
      </p:sp>
      <p:sp>
        <p:nvSpPr>
          <p:cNvPr id="68" name="bk object 68"/>
          <p:cNvSpPr/>
          <p:nvPr/>
        </p:nvSpPr>
        <p:spPr>
          <a:xfrm>
            <a:off x="-1270" y="349630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1FF99"/>
          </a:solidFill>
        </p:spPr>
        <p:txBody>
          <a:bodyPr wrap="square" lIns="0" tIns="0" rIns="0" bIns="0" rtlCol="0"/>
          <a:lstStyle/>
          <a:p>
            <a:endParaRPr/>
          </a:p>
        </p:txBody>
      </p:sp>
      <p:sp>
        <p:nvSpPr>
          <p:cNvPr id="69" name="bk object 69"/>
          <p:cNvSpPr/>
          <p:nvPr/>
        </p:nvSpPr>
        <p:spPr>
          <a:xfrm>
            <a:off x="-1270" y="356362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2FF99"/>
          </a:solidFill>
        </p:spPr>
        <p:txBody>
          <a:bodyPr wrap="square" lIns="0" tIns="0" rIns="0" bIns="0" rtlCol="0"/>
          <a:lstStyle/>
          <a:p>
            <a:endParaRPr/>
          </a:p>
        </p:txBody>
      </p:sp>
      <p:sp>
        <p:nvSpPr>
          <p:cNvPr id="70" name="bk object 70"/>
          <p:cNvSpPr/>
          <p:nvPr/>
        </p:nvSpPr>
        <p:spPr>
          <a:xfrm>
            <a:off x="-1270" y="363092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2FF9A"/>
          </a:solidFill>
        </p:spPr>
        <p:txBody>
          <a:bodyPr wrap="square" lIns="0" tIns="0" rIns="0" bIns="0" rtlCol="0"/>
          <a:lstStyle/>
          <a:p>
            <a:endParaRPr/>
          </a:p>
        </p:txBody>
      </p:sp>
      <p:sp>
        <p:nvSpPr>
          <p:cNvPr id="71" name="bk object 71"/>
          <p:cNvSpPr/>
          <p:nvPr/>
        </p:nvSpPr>
        <p:spPr>
          <a:xfrm>
            <a:off x="-1270" y="369824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3FF9B"/>
          </a:solidFill>
        </p:spPr>
        <p:txBody>
          <a:bodyPr wrap="square" lIns="0" tIns="0" rIns="0" bIns="0" rtlCol="0"/>
          <a:lstStyle/>
          <a:p>
            <a:endParaRPr/>
          </a:p>
        </p:txBody>
      </p:sp>
      <p:sp>
        <p:nvSpPr>
          <p:cNvPr id="72" name="bk object 72"/>
          <p:cNvSpPr/>
          <p:nvPr/>
        </p:nvSpPr>
        <p:spPr>
          <a:xfrm>
            <a:off x="-1270" y="376555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3FF9C"/>
          </a:solidFill>
        </p:spPr>
        <p:txBody>
          <a:bodyPr wrap="square" lIns="0" tIns="0" rIns="0" bIns="0" rtlCol="0"/>
          <a:lstStyle/>
          <a:p>
            <a:endParaRPr/>
          </a:p>
        </p:txBody>
      </p:sp>
      <p:sp>
        <p:nvSpPr>
          <p:cNvPr id="73" name="bk object 73"/>
          <p:cNvSpPr/>
          <p:nvPr/>
        </p:nvSpPr>
        <p:spPr>
          <a:xfrm>
            <a:off x="-1270" y="383285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4FF9D"/>
          </a:solidFill>
        </p:spPr>
        <p:txBody>
          <a:bodyPr wrap="square" lIns="0" tIns="0" rIns="0" bIns="0" rtlCol="0"/>
          <a:lstStyle/>
          <a:p>
            <a:endParaRPr/>
          </a:p>
        </p:txBody>
      </p:sp>
      <p:sp>
        <p:nvSpPr>
          <p:cNvPr id="74" name="bk object 74"/>
          <p:cNvSpPr/>
          <p:nvPr/>
        </p:nvSpPr>
        <p:spPr>
          <a:xfrm>
            <a:off x="-1270" y="390017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4FF9E"/>
          </a:solidFill>
        </p:spPr>
        <p:txBody>
          <a:bodyPr wrap="square" lIns="0" tIns="0" rIns="0" bIns="0" rtlCol="0"/>
          <a:lstStyle/>
          <a:p>
            <a:endParaRPr/>
          </a:p>
        </p:txBody>
      </p:sp>
      <p:sp>
        <p:nvSpPr>
          <p:cNvPr id="75" name="bk object 75"/>
          <p:cNvSpPr/>
          <p:nvPr/>
        </p:nvSpPr>
        <p:spPr>
          <a:xfrm>
            <a:off x="-1270" y="396747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5FF9F"/>
          </a:solidFill>
        </p:spPr>
        <p:txBody>
          <a:bodyPr wrap="square" lIns="0" tIns="0" rIns="0" bIns="0" rtlCol="0"/>
          <a:lstStyle/>
          <a:p>
            <a:endParaRPr/>
          </a:p>
        </p:txBody>
      </p:sp>
      <p:sp>
        <p:nvSpPr>
          <p:cNvPr id="76" name="bk object 76"/>
          <p:cNvSpPr/>
          <p:nvPr/>
        </p:nvSpPr>
        <p:spPr>
          <a:xfrm>
            <a:off x="-1270" y="403479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5FFA0"/>
          </a:solidFill>
        </p:spPr>
        <p:txBody>
          <a:bodyPr wrap="square" lIns="0" tIns="0" rIns="0" bIns="0" rtlCol="0"/>
          <a:lstStyle/>
          <a:p>
            <a:endParaRPr/>
          </a:p>
        </p:txBody>
      </p:sp>
      <p:sp>
        <p:nvSpPr>
          <p:cNvPr id="77" name="bk object 77"/>
          <p:cNvSpPr/>
          <p:nvPr/>
        </p:nvSpPr>
        <p:spPr>
          <a:xfrm>
            <a:off x="-1270" y="41021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6FFA1"/>
          </a:solidFill>
        </p:spPr>
        <p:txBody>
          <a:bodyPr wrap="square" lIns="0" tIns="0" rIns="0" bIns="0" rtlCol="0"/>
          <a:lstStyle/>
          <a:p>
            <a:endParaRPr/>
          </a:p>
        </p:txBody>
      </p:sp>
      <p:sp>
        <p:nvSpPr>
          <p:cNvPr id="78" name="bk object 78"/>
          <p:cNvSpPr/>
          <p:nvPr/>
        </p:nvSpPr>
        <p:spPr>
          <a:xfrm>
            <a:off x="-1270" y="416940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6FFA2"/>
          </a:solidFill>
        </p:spPr>
        <p:txBody>
          <a:bodyPr wrap="square" lIns="0" tIns="0" rIns="0" bIns="0" rtlCol="0"/>
          <a:lstStyle/>
          <a:p>
            <a:endParaRPr/>
          </a:p>
        </p:txBody>
      </p:sp>
      <p:sp>
        <p:nvSpPr>
          <p:cNvPr id="79" name="bk object 79"/>
          <p:cNvSpPr/>
          <p:nvPr/>
        </p:nvSpPr>
        <p:spPr>
          <a:xfrm>
            <a:off x="-1270" y="423672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7FFA3"/>
          </a:solidFill>
        </p:spPr>
        <p:txBody>
          <a:bodyPr wrap="square" lIns="0" tIns="0" rIns="0" bIns="0" rtlCol="0"/>
          <a:lstStyle/>
          <a:p>
            <a:endParaRPr/>
          </a:p>
        </p:txBody>
      </p:sp>
      <p:sp>
        <p:nvSpPr>
          <p:cNvPr id="80" name="bk object 80"/>
          <p:cNvSpPr/>
          <p:nvPr/>
        </p:nvSpPr>
        <p:spPr>
          <a:xfrm>
            <a:off x="-1270" y="4304029"/>
            <a:ext cx="9146540" cy="66040"/>
          </a:xfrm>
          <a:custGeom>
            <a:avLst/>
            <a:gdLst/>
            <a:ahLst/>
            <a:cxnLst/>
            <a:rect l="l" t="t" r="r" b="b"/>
            <a:pathLst>
              <a:path w="9146540" h="66039">
                <a:moveTo>
                  <a:pt x="0" y="66040"/>
                </a:moveTo>
                <a:lnTo>
                  <a:pt x="9146540" y="66040"/>
                </a:lnTo>
                <a:lnTo>
                  <a:pt x="9146540" y="0"/>
                </a:lnTo>
                <a:lnTo>
                  <a:pt x="0" y="0"/>
                </a:lnTo>
                <a:lnTo>
                  <a:pt x="0" y="66040"/>
                </a:lnTo>
                <a:close/>
              </a:path>
            </a:pathLst>
          </a:custGeom>
          <a:solidFill>
            <a:srgbClr val="B7FFA4"/>
          </a:solidFill>
        </p:spPr>
        <p:txBody>
          <a:bodyPr wrap="square" lIns="0" tIns="0" rIns="0" bIns="0" rtlCol="0"/>
          <a:lstStyle/>
          <a:p>
            <a:endParaRPr/>
          </a:p>
        </p:txBody>
      </p:sp>
      <p:sp>
        <p:nvSpPr>
          <p:cNvPr id="81" name="bk object 81"/>
          <p:cNvSpPr/>
          <p:nvPr/>
        </p:nvSpPr>
        <p:spPr>
          <a:xfrm>
            <a:off x="-1270" y="437007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8FFA5"/>
          </a:solidFill>
        </p:spPr>
        <p:txBody>
          <a:bodyPr wrap="square" lIns="0" tIns="0" rIns="0" bIns="0" rtlCol="0"/>
          <a:lstStyle/>
          <a:p>
            <a:endParaRPr/>
          </a:p>
        </p:txBody>
      </p:sp>
      <p:sp>
        <p:nvSpPr>
          <p:cNvPr id="82" name="bk object 82"/>
          <p:cNvSpPr/>
          <p:nvPr/>
        </p:nvSpPr>
        <p:spPr>
          <a:xfrm>
            <a:off x="-1270" y="443737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8FFA6"/>
          </a:solidFill>
        </p:spPr>
        <p:txBody>
          <a:bodyPr wrap="square" lIns="0" tIns="0" rIns="0" bIns="0" rtlCol="0"/>
          <a:lstStyle/>
          <a:p>
            <a:endParaRPr/>
          </a:p>
        </p:txBody>
      </p:sp>
      <p:sp>
        <p:nvSpPr>
          <p:cNvPr id="83" name="bk object 83"/>
          <p:cNvSpPr/>
          <p:nvPr/>
        </p:nvSpPr>
        <p:spPr>
          <a:xfrm>
            <a:off x="-1270" y="450469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9FFA7"/>
          </a:solidFill>
        </p:spPr>
        <p:txBody>
          <a:bodyPr wrap="square" lIns="0" tIns="0" rIns="0" bIns="0" rtlCol="0"/>
          <a:lstStyle/>
          <a:p>
            <a:endParaRPr/>
          </a:p>
        </p:txBody>
      </p:sp>
      <p:sp>
        <p:nvSpPr>
          <p:cNvPr id="84" name="bk object 84"/>
          <p:cNvSpPr/>
          <p:nvPr/>
        </p:nvSpPr>
        <p:spPr>
          <a:xfrm>
            <a:off x="-1270" y="45720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9FFA8"/>
          </a:solidFill>
        </p:spPr>
        <p:txBody>
          <a:bodyPr wrap="square" lIns="0" tIns="0" rIns="0" bIns="0" rtlCol="0"/>
          <a:lstStyle/>
          <a:p>
            <a:endParaRPr/>
          </a:p>
        </p:txBody>
      </p:sp>
      <p:sp>
        <p:nvSpPr>
          <p:cNvPr id="85" name="bk object 85"/>
          <p:cNvSpPr/>
          <p:nvPr/>
        </p:nvSpPr>
        <p:spPr>
          <a:xfrm>
            <a:off x="-1270" y="463930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AFFA9"/>
          </a:solidFill>
        </p:spPr>
        <p:txBody>
          <a:bodyPr wrap="square" lIns="0" tIns="0" rIns="0" bIns="0" rtlCol="0"/>
          <a:lstStyle/>
          <a:p>
            <a:endParaRPr/>
          </a:p>
        </p:txBody>
      </p:sp>
      <p:sp>
        <p:nvSpPr>
          <p:cNvPr id="86" name="bk object 86"/>
          <p:cNvSpPr/>
          <p:nvPr/>
        </p:nvSpPr>
        <p:spPr>
          <a:xfrm>
            <a:off x="-1270" y="470662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AFFAA"/>
          </a:solidFill>
        </p:spPr>
        <p:txBody>
          <a:bodyPr wrap="square" lIns="0" tIns="0" rIns="0" bIns="0" rtlCol="0"/>
          <a:lstStyle/>
          <a:p>
            <a:endParaRPr/>
          </a:p>
        </p:txBody>
      </p:sp>
      <p:sp>
        <p:nvSpPr>
          <p:cNvPr id="87" name="bk object 87"/>
          <p:cNvSpPr/>
          <p:nvPr/>
        </p:nvSpPr>
        <p:spPr>
          <a:xfrm>
            <a:off x="-1270" y="477392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BFFAB"/>
          </a:solidFill>
        </p:spPr>
        <p:txBody>
          <a:bodyPr wrap="square" lIns="0" tIns="0" rIns="0" bIns="0" rtlCol="0"/>
          <a:lstStyle/>
          <a:p>
            <a:endParaRPr/>
          </a:p>
        </p:txBody>
      </p:sp>
      <p:sp>
        <p:nvSpPr>
          <p:cNvPr id="88" name="bk object 88"/>
          <p:cNvSpPr/>
          <p:nvPr/>
        </p:nvSpPr>
        <p:spPr>
          <a:xfrm>
            <a:off x="-1270" y="484124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BFFAC"/>
          </a:solidFill>
        </p:spPr>
        <p:txBody>
          <a:bodyPr wrap="square" lIns="0" tIns="0" rIns="0" bIns="0" rtlCol="0"/>
          <a:lstStyle/>
          <a:p>
            <a:endParaRPr/>
          </a:p>
        </p:txBody>
      </p:sp>
      <p:sp>
        <p:nvSpPr>
          <p:cNvPr id="89" name="bk object 89"/>
          <p:cNvSpPr/>
          <p:nvPr/>
        </p:nvSpPr>
        <p:spPr>
          <a:xfrm>
            <a:off x="-1270" y="490855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CFFAD"/>
          </a:solidFill>
        </p:spPr>
        <p:txBody>
          <a:bodyPr wrap="square" lIns="0" tIns="0" rIns="0" bIns="0" rtlCol="0"/>
          <a:lstStyle/>
          <a:p>
            <a:endParaRPr/>
          </a:p>
        </p:txBody>
      </p:sp>
      <p:sp>
        <p:nvSpPr>
          <p:cNvPr id="90" name="bk object 90"/>
          <p:cNvSpPr/>
          <p:nvPr/>
        </p:nvSpPr>
        <p:spPr>
          <a:xfrm>
            <a:off x="-1270" y="497585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CFFAE"/>
          </a:solidFill>
        </p:spPr>
        <p:txBody>
          <a:bodyPr wrap="square" lIns="0" tIns="0" rIns="0" bIns="0" rtlCol="0"/>
          <a:lstStyle/>
          <a:p>
            <a:endParaRPr/>
          </a:p>
        </p:txBody>
      </p:sp>
      <p:sp>
        <p:nvSpPr>
          <p:cNvPr id="91" name="bk object 91"/>
          <p:cNvSpPr/>
          <p:nvPr/>
        </p:nvSpPr>
        <p:spPr>
          <a:xfrm>
            <a:off x="-1270" y="504317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DFFAF"/>
          </a:solidFill>
        </p:spPr>
        <p:txBody>
          <a:bodyPr wrap="square" lIns="0" tIns="0" rIns="0" bIns="0" rtlCol="0"/>
          <a:lstStyle/>
          <a:p>
            <a:endParaRPr/>
          </a:p>
        </p:txBody>
      </p:sp>
      <p:sp>
        <p:nvSpPr>
          <p:cNvPr id="92" name="bk object 92"/>
          <p:cNvSpPr/>
          <p:nvPr/>
        </p:nvSpPr>
        <p:spPr>
          <a:xfrm>
            <a:off x="-1270" y="511047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DFFB0"/>
          </a:solidFill>
        </p:spPr>
        <p:txBody>
          <a:bodyPr wrap="square" lIns="0" tIns="0" rIns="0" bIns="0" rtlCol="0"/>
          <a:lstStyle/>
          <a:p>
            <a:endParaRPr/>
          </a:p>
        </p:txBody>
      </p:sp>
      <p:sp>
        <p:nvSpPr>
          <p:cNvPr id="93" name="bk object 93"/>
          <p:cNvSpPr/>
          <p:nvPr/>
        </p:nvSpPr>
        <p:spPr>
          <a:xfrm>
            <a:off x="-1270" y="517779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EFFB1"/>
          </a:solidFill>
        </p:spPr>
        <p:txBody>
          <a:bodyPr wrap="square" lIns="0" tIns="0" rIns="0" bIns="0" rtlCol="0"/>
          <a:lstStyle/>
          <a:p>
            <a:endParaRPr/>
          </a:p>
        </p:txBody>
      </p:sp>
      <p:sp>
        <p:nvSpPr>
          <p:cNvPr id="94" name="bk object 94"/>
          <p:cNvSpPr/>
          <p:nvPr/>
        </p:nvSpPr>
        <p:spPr>
          <a:xfrm>
            <a:off x="-1270" y="524510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EFFB2"/>
          </a:solidFill>
        </p:spPr>
        <p:txBody>
          <a:bodyPr wrap="square" lIns="0" tIns="0" rIns="0" bIns="0" rtlCol="0"/>
          <a:lstStyle/>
          <a:p>
            <a:endParaRPr/>
          </a:p>
        </p:txBody>
      </p:sp>
      <p:sp>
        <p:nvSpPr>
          <p:cNvPr id="95" name="bk object 95"/>
          <p:cNvSpPr/>
          <p:nvPr/>
        </p:nvSpPr>
        <p:spPr>
          <a:xfrm>
            <a:off x="-1270" y="531240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BFFFB3"/>
          </a:solidFill>
        </p:spPr>
        <p:txBody>
          <a:bodyPr wrap="square" lIns="0" tIns="0" rIns="0" bIns="0" rtlCol="0"/>
          <a:lstStyle/>
          <a:p>
            <a:endParaRPr/>
          </a:p>
        </p:txBody>
      </p:sp>
      <p:sp>
        <p:nvSpPr>
          <p:cNvPr id="96" name="bk object 96"/>
          <p:cNvSpPr/>
          <p:nvPr/>
        </p:nvSpPr>
        <p:spPr>
          <a:xfrm>
            <a:off x="-1270" y="537972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BFFFB4"/>
          </a:solidFill>
        </p:spPr>
        <p:txBody>
          <a:bodyPr wrap="square" lIns="0" tIns="0" rIns="0" bIns="0" rtlCol="0"/>
          <a:lstStyle/>
          <a:p>
            <a:endParaRPr/>
          </a:p>
        </p:txBody>
      </p:sp>
      <p:sp>
        <p:nvSpPr>
          <p:cNvPr id="97" name="bk object 97"/>
          <p:cNvSpPr/>
          <p:nvPr/>
        </p:nvSpPr>
        <p:spPr>
          <a:xfrm>
            <a:off x="-1270" y="544702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0FFB5"/>
          </a:solidFill>
        </p:spPr>
        <p:txBody>
          <a:bodyPr wrap="square" lIns="0" tIns="0" rIns="0" bIns="0" rtlCol="0"/>
          <a:lstStyle/>
          <a:p>
            <a:endParaRPr/>
          </a:p>
        </p:txBody>
      </p:sp>
      <p:sp>
        <p:nvSpPr>
          <p:cNvPr id="98" name="bk object 98"/>
          <p:cNvSpPr/>
          <p:nvPr/>
        </p:nvSpPr>
        <p:spPr>
          <a:xfrm>
            <a:off x="-1270" y="551434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0FFB6"/>
          </a:solidFill>
        </p:spPr>
        <p:txBody>
          <a:bodyPr wrap="square" lIns="0" tIns="0" rIns="0" bIns="0" rtlCol="0"/>
          <a:lstStyle/>
          <a:p>
            <a:endParaRPr/>
          </a:p>
        </p:txBody>
      </p:sp>
      <p:sp>
        <p:nvSpPr>
          <p:cNvPr id="99" name="bk object 99"/>
          <p:cNvSpPr/>
          <p:nvPr/>
        </p:nvSpPr>
        <p:spPr>
          <a:xfrm>
            <a:off x="-1270" y="558165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C1FFB7"/>
          </a:solidFill>
        </p:spPr>
        <p:txBody>
          <a:bodyPr wrap="square" lIns="0" tIns="0" rIns="0" bIns="0" rtlCol="0"/>
          <a:lstStyle/>
          <a:p>
            <a:endParaRPr/>
          </a:p>
        </p:txBody>
      </p:sp>
      <p:sp>
        <p:nvSpPr>
          <p:cNvPr id="100" name="bk object 100"/>
          <p:cNvSpPr/>
          <p:nvPr/>
        </p:nvSpPr>
        <p:spPr>
          <a:xfrm>
            <a:off x="-1270" y="564895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1FFB8"/>
          </a:solidFill>
        </p:spPr>
        <p:txBody>
          <a:bodyPr wrap="square" lIns="0" tIns="0" rIns="0" bIns="0" rtlCol="0"/>
          <a:lstStyle/>
          <a:p>
            <a:endParaRPr/>
          </a:p>
        </p:txBody>
      </p:sp>
      <p:sp>
        <p:nvSpPr>
          <p:cNvPr id="101" name="bk object 101"/>
          <p:cNvSpPr/>
          <p:nvPr/>
        </p:nvSpPr>
        <p:spPr>
          <a:xfrm>
            <a:off x="-1270" y="5716270"/>
            <a:ext cx="9146540" cy="66040"/>
          </a:xfrm>
          <a:custGeom>
            <a:avLst/>
            <a:gdLst/>
            <a:ahLst/>
            <a:cxnLst/>
            <a:rect l="l" t="t" r="r" b="b"/>
            <a:pathLst>
              <a:path w="9146540" h="66039">
                <a:moveTo>
                  <a:pt x="0" y="66039"/>
                </a:moveTo>
                <a:lnTo>
                  <a:pt x="9146540" y="66039"/>
                </a:lnTo>
                <a:lnTo>
                  <a:pt x="9146540" y="0"/>
                </a:lnTo>
                <a:lnTo>
                  <a:pt x="0" y="0"/>
                </a:lnTo>
                <a:lnTo>
                  <a:pt x="0" y="66039"/>
                </a:lnTo>
                <a:close/>
              </a:path>
            </a:pathLst>
          </a:custGeom>
          <a:solidFill>
            <a:srgbClr val="C2FFB9"/>
          </a:solidFill>
        </p:spPr>
        <p:txBody>
          <a:bodyPr wrap="square" lIns="0" tIns="0" rIns="0" bIns="0" rtlCol="0"/>
          <a:lstStyle/>
          <a:p>
            <a:endParaRPr/>
          </a:p>
        </p:txBody>
      </p:sp>
      <p:sp>
        <p:nvSpPr>
          <p:cNvPr id="102" name="bk object 102"/>
          <p:cNvSpPr/>
          <p:nvPr/>
        </p:nvSpPr>
        <p:spPr>
          <a:xfrm>
            <a:off x="-1270" y="578230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2FFBA"/>
          </a:solidFill>
        </p:spPr>
        <p:txBody>
          <a:bodyPr wrap="square" lIns="0" tIns="0" rIns="0" bIns="0" rtlCol="0"/>
          <a:lstStyle/>
          <a:p>
            <a:endParaRPr/>
          </a:p>
        </p:txBody>
      </p:sp>
      <p:sp>
        <p:nvSpPr>
          <p:cNvPr id="103" name="bk object 103"/>
          <p:cNvSpPr/>
          <p:nvPr/>
        </p:nvSpPr>
        <p:spPr>
          <a:xfrm>
            <a:off x="-1270" y="584962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C3FFBB"/>
          </a:solidFill>
        </p:spPr>
        <p:txBody>
          <a:bodyPr wrap="square" lIns="0" tIns="0" rIns="0" bIns="0" rtlCol="0"/>
          <a:lstStyle/>
          <a:p>
            <a:endParaRPr/>
          </a:p>
        </p:txBody>
      </p:sp>
      <p:sp>
        <p:nvSpPr>
          <p:cNvPr id="104" name="bk object 104"/>
          <p:cNvSpPr/>
          <p:nvPr/>
        </p:nvSpPr>
        <p:spPr>
          <a:xfrm>
            <a:off x="-1270" y="591692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3FFBC"/>
          </a:solidFill>
        </p:spPr>
        <p:txBody>
          <a:bodyPr wrap="square" lIns="0" tIns="0" rIns="0" bIns="0" rtlCol="0"/>
          <a:lstStyle/>
          <a:p>
            <a:endParaRPr/>
          </a:p>
        </p:txBody>
      </p:sp>
      <p:sp>
        <p:nvSpPr>
          <p:cNvPr id="105" name="bk object 105"/>
          <p:cNvSpPr/>
          <p:nvPr/>
        </p:nvSpPr>
        <p:spPr>
          <a:xfrm>
            <a:off x="-1270" y="598424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4FFBD"/>
          </a:solidFill>
        </p:spPr>
        <p:txBody>
          <a:bodyPr wrap="square" lIns="0" tIns="0" rIns="0" bIns="0" rtlCol="0"/>
          <a:lstStyle/>
          <a:p>
            <a:endParaRPr/>
          </a:p>
        </p:txBody>
      </p:sp>
      <p:sp>
        <p:nvSpPr>
          <p:cNvPr id="106" name="bk object 106"/>
          <p:cNvSpPr/>
          <p:nvPr/>
        </p:nvSpPr>
        <p:spPr>
          <a:xfrm>
            <a:off x="-1270" y="605155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C4FFBE"/>
          </a:solidFill>
        </p:spPr>
        <p:txBody>
          <a:bodyPr wrap="square" lIns="0" tIns="0" rIns="0" bIns="0" rtlCol="0"/>
          <a:lstStyle/>
          <a:p>
            <a:endParaRPr/>
          </a:p>
        </p:txBody>
      </p:sp>
      <p:sp>
        <p:nvSpPr>
          <p:cNvPr id="107" name="bk object 107"/>
          <p:cNvSpPr/>
          <p:nvPr/>
        </p:nvSpPr>
        <p:spPr>
          <a:xfrm>
            <a:off x="-1270" y="611885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C5FFBF"/>
          </a:solidFill>
        </p:spPr>
        <p:txBody>
          <a:bodyPr wrap="square" lIns="0" tIns="0" rIns="0" bIns="0" rtlCol="0"/>
          <a:lstStyle/>
          <a:p>
            <a:endParaRPr/>
          </a:p>
        </p:txBody>
      </p:sp>
      <p:sp>
        <p:nvSpPr>
          <p:cNvPr id="108" name="bk object 108"/>
          <p:cNvSpPr/>
          <p:nvPr/>
        </p:nvSpPr>
        <p:spPr>
          <a:xfrm>
            <a:off x="-1270" y="618617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C5FFC0"/>
          </a:solidFill>
        </p:spPr>
        <p:txBody>
          <a:bodyPr wrap="square" lIns="0" tIns="0" rIns="0" bIns="0" rtlCol="0"/>
          <a:lstStyle/>
          <a:p>
            <a:endParaRPr/>
          </a:p>
        </p:txBody>
      </p:sp>
      <p:sp>
        <p:nvSpPr>
          <p:cNvPr id="109" name="bk object 109"/>
          <p:cNvSpPr/>
          <p:nvPr/>
        </p:nvSpPr>
        <p:spPr>
          <a:xfrm>
            <a:off x="-1270" y="625347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6FFC1"/>
          </a:solidFill>
        </p:spPr>
        <p:txBody>
          <a:bodyPr wrap="square" lIns="0" tIns="0" rIns="0" bIns="0" rtlCol="0"/>
          <a:lstStyle/>
          <a:p>
            <a:endParaRPr/>
          </a:p>
        </p:txBody>
      </p:sp>
      <p:sp>
        <p:nvSpPr>
          <p:cNvPr id="110" name="bk object 110"/>
          <p:cNvSpPr/>
          <p:nvPr/>
        </p:nvSpPr>
        <p:spPr>
          <a:xfrm>
            <a:off x="-1270" y="632079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6FFC2"/>
          </a:solidFill>
        </p:spPr>
        <p:txBody>
          <a:bodyPr wrap="square" lIns="0" tIns="0" rIns="0" bIns="0" rtlCol="0"/>
          <a:lstStyle/>
          <a:p>
            <a:endParaRPr/>
          </a:p>
        </p:txBody>
      </p:sp>
      <p:sp>
        <p:nvSpPr>
          <p:cNvPr id="111" name="bk object 111"/>
          <p:cNvSpPr/>
          <p:nvPr/>
        </p:nvSpPr>
        <p:spPr>
          <a:xfrm>
            <a:off x="-1270" y="63881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7FFC3"/>
          </a:solidFill>
        </p:spPr>
        <p:txBody>
          <a:bodyPr wrap="square" lIns="0" tIns="0" rIns="0" bIns="0" rtlCol="0"/>
          <a:lstStyle/>
          <a:p>
            <a:endParaRPr/>
          </a:p>
        </p:txBody>
      </p:sp>
      <p:sp>
        <p:nvSpPr>
          <p:cNvPr id="112" name="bk object 112"/>
          <p:cNvSpPr/>
          <p:nvPr/>
        </p:nvSpPr>
        <p:spPr>
          <a:xfrm>
            <a:off x="-1270" y="645540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C7FFC4"/>
          </a:solidFill>
        </p:spPr>
        <p:txBody>
          <a:bodyPr wrap="square" lIns="0" tIns="0" rIns="0" bIns="0" rtlCol="0"/>
          <a:lstStyle/>
          <a:p>
            <a:endParaRPr/>
          </a:p>
        </p:txBody>
      </p:sp>
      <p:sp>
        <p:nvSpPr>
          <p:cNvPr id="113" name="bk object 113"/>
          <p:cNvSpPr/>
          <p:nvPr/>
        </p:nvSpPr>
        <p:spPr>
          <a:xfrm>
            <a:off x="-1270" y="652271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C8FFC5"/>
          </a:solidFill>
        </p:spPr>
        <p:txBody>
          <a:bodyPr wrap="square" lIns="0" tIns="0" rIns="0" bIns="0" rtlCol="0"/>
          <a:lstStyle/>
          <a:p>
            <a:endParaRPr/>
          </a:p>
        </p:txBody>
      </p:sp>
      <p:sp>
        <p:nvSpPr>
          <p:cNvPr id="114" name="bk object 114"/>
          <p:cNvSpPr/>
          <p:nvPr/>
        </p:nvSpPr>
        <p:spPr>
          <a:xfrm>
            <a:off x="-1270" y="659003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C8FFC6"/>
          </a:solidFill>
        </p:spPr>
        <p:txBody>
          <a:bodyPr wrap="square" lIns="0" tIns="0" rIns="0" bIns="0" rtlCol="0"/>
          <a:lstStyle/>
          <a:p>
            <a:endParaRPr/>
          </a:p>
        </p:txBody>
      </p:sp>
      <p:sp>
        <p:nvSpPr>
          <p:cNvPr id="115" name="bk object 115"/>
          <p:cNvSpPr/>
          <p:nvPr/>
        </p:nvSpPr>
        <p:spPr>
          <a:xfrm>
            <a:off x="-1270" y="665734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C9FFC7"/>
          </a:solidFill>
        </p:spPr>
        <p:txBody>
          <a:bodyPr wrap="square" lIns="0" tIns="0" rIns="0" bIns="0" rtlCol="0"/>
          <a:lstStyle/>
          <a:p>
            <a:endParaRPr/>
          </a:p>
        </p:txBody>
      </p:sp>
      <p:sp>
        <p:nvSpPr>
          <p:cNvPr id="116" name="bk object 116"/>
          <p:cNvSpPr/>
          <p:nvPr/>
        </p:nvSpPr>
        <p:spPr>
          <a:xfrm>
            <a:off x="-1270" y="672465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C9FFC8"/>
          </a:solidFill>
        </p:spPr>
        <p:txBody>
          <a:bodyPr wrap="square" lIns="0" tIns="0" rIns="0" bIns="0" rtlCol="0"/>
          <a:lstStyle/>
          <a:p>
            <a:endParaRPr/>
          </a:p>
        </p:txBody>
      </p:sp>
      <p:sp>
        <p:nvSpPr>
          <p:cNvPr id="117" name="bk object 117"/>
          <p:cNvSpPr/>
          <p:nvPr/>
        </p:nvSpPr>
        <p:spPr>
          <a:xfrm>
            <a:off x="0" y="6791959"/>
            <a:ext cx="9144000" cy="66040"/>
          </a:xfrm>
          <a:custGeom>
            <a:avLst/>
            <a:gdLst/>
            <a:ahLst/>
            <a:cxnLst/>
            <a:rect l="l" t="t" r="r" b="b"/>
            <a:pathLst>
              <a:path w="9144000" h="66040">
                <a:moveTo>
                  <a:pt x="0" y="66040"/>
                </a:moveTo>
                <a:lnTo>
                  <a:pt x="9144000" y="66040"/>
                </a:lnTo>
                <a:lnTo>
                  <a:pt x="9144000" y="0"/>
                </a:lnTo>
                <a:lnTo>
                  <a:pt x="0" y="0"/>
                </a:lnTo>
                <a:lnTo>
                  <a:pt x="0" y="66040"/>
                </a:lnTo>
                <a:close/>
              </a:path>
            </a:pathLst>
          </a:custGeom>
          <a:solidFill>
            <a:srgbClr val="CAFFC9"/>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2/18/2020</a:t>
            </a:fld>
            <a:endParaRPr lang="en-US"/>
          </a:p>
        </p:txBody>
      </p:sp>
      <p:sp>
        <p:nvSpPr>
          <p:cNvPr id="4" name="Holder 4"/>
          <p:cNvSpPr>
            <a:spLocks noGrp="1"/>
          </p:cNvSpPr>
          <p:nvPr>
            <p:ph type="sldNum" sz="quarter" idx="7"/>
          </p:nvPr>
        </p:nvSpPr>
        <p:spPr/>
        <p:txBody>
          <a:bodyPr lIns="0" tIns="0" rIns="0" bIns="0"/>
          <a:lstStyle>
            <a:lvl1pPr>
              <a:defRPr sz="1400" b="0" i="0">
                <a:solidFill>
                  <a:srgbClr val="0066FF"/>
                </a:solidFill>
                <a:latin typeface="Arial"/>
                <a:cs typeface="Arial"/>
              </a:defRPr>
            </a:lvl1pPr>
          </a:lstStyle>
          <a:p>
            <a:pPr marL="25400">
              <a:lnSpc>
                <a:spcPts val="1645"/>
              </a:lnSpc>
            </a:pPr>
            <a:fld id="{81D60167-4931-47E6-BA6A-407CBD079E47}" type="slidenum">
              <a:rPr dirty="0"/>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270" y="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99FF66"/>
          </a:solidFill>
        </p:spPr>
        <p:txBody>
          <a:bodyPr wrap="square" lIns="0" tIns="0" rIns="0" bIns="0" rtlCol="0"/>
          <a:lstStyle/>
          <a:p>
            <a:endParaRPr/>
          </a:p>
        </p:txBody>
      </p:sp>
      <p:sp>
        <p:nvSpPr>
          <p:cNvPr id="17" name="bk object 17"/>
          <p:cNvSpPr/>
          <p:nvPr/>
        </p:nvSpPr>
        <p:spPr>
          <a:xfrm>
            <a:off x="-1270" y="6603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99FF66"/>
          </a:solidFill>
        </p:spPr>
        <p:txBody>
          <a:bodyPr wrap="square" lIns="0" tIns="0" rIns="0" bIns="0" rtlCol="0"/>
          <a:lstStyle/>
          <a:p>
            <a:endParaRPr/>
          </a:p>
        </p:txBody>
      </p:sp>
      <p:sp>
        <p:nvSpPr>
          <p:cNvPr id="18" name="bk object 18"/>
          <p:cNvSpPr/>
          <p:nvPr/>
        </p:nvSpPr>
        <p:spPr>
          <a:xfrm>
            <a:off x="-1270" y="13335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99FF66"/>
          </a:solidFill>
        </p:spPr>
        <p:txBody>
          <a:bodyPr wrap="square" lIns="0" tIns="0" rIns="0" bIns="0" rtlCol="0"/>
          <a:lstStyle/>
          <a:p>
            <a:endParaRPr/>
          </a:p>
        </p:txBody>
      </p:sp>
      <p:sp>
        <p:nvSpPr>
          <p:cNvPr id="19" name="bk object 19"/>
          <p:cNvSpPr/>
          <p:nvPr/>
        </p:nvSpPr>
        <p:spPr>
          <a:xfrm>
            <a:off x="-1270" y="20066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99FF67"/>
          </a:solidFill>
        </p:spPr>
        <p:txBody>
          <a:bodyPr wrap="square" lIns="0" tIns="0" rIns="0" bIns="0" rtlCol="0"/>
          <a:lstStyle/>
          <a:p>
            <a:endParaRPr/>
          </a:p>
        </p:txBody>
      </p:sp>
      <p:sp>
        <p:nvSpPr>
          <p:cNvPr id="20" name="bk object 20"/>
          <p:cNvSpPr/>
          <p:nvPr/>
        </p:nvSpPr>
        <p:spPr>
          <a:xfrm>
            <a:off x="-1270" y="26797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99FF68"/>
          </a:solidFill>
        </p:spPr>
        <p:txBody>
          <a:bodyPr wrap="square" lIns="0" tIns="0" rIns="0" bIns="0" rtlCol="0"/>
          <a:lstStyle/>
          <a:p>
            <a:endParaRPr/>
          </a:p>
        </p:txBody>
      </p:sp>
      <p:sp>
        <p:nvSpPr>
          <p:cNvPr id="21" name="bk object 21"/>
          <p:cNvSpPr/>
          <p:nvPr/>
        </p:nvSpPr>
        <p:spPr>
          <a:xfrm>
            <a:off x="-1270" y="33527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9AFF69"/>
          </a:solidFill>
        </p:spPr>
        <p:txBody>
          <a:bodyPr wrap="square" lIns="0" tIns="0" rIns="0" bIns="0" rtlCol="0"/>
          <a:lstStyle/>
          <a:p>
            <a:endParaRPr/>
          </a:p>
        </p:txBody>
      </p:sp>
      <p:sp>
        <p:nvSpPr>
          <p:cNvPr id="22" name="bk object 22"/>
          <p:cNvSpPr/>
          <p:nvPr/>
        </p:nvSpPr>
        <p:spPr>
          <a:xfrm>
            <a:off x="-1270" y="40259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AFF6A"/>
          </a:solidFill>
        </p:spPr>
        <p:txBody>
          <a:bodyPr wrap="square" lIns="0" tIns="0" rIns="0" bIns="0" rtlCol="0"/>
          <a:lstStyle/>
          <a:p>
            <a:endParaRPr/>
          </a:p>
        </p:txBody>
      </p:sp>
      <p:sp>
        <p:nvSpPr>
          <p:cNvPr id="23" name="bk object 23"/>
          <p:cNvSpPr/>
          <p:nvPr/>
        </p:nvSpPr>
        <p:spPr>
          <a:xfrm>
            <a:off x="-1270" y="46990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9BFF6B"/>
          </a:solidFill>
        </p:spPr>
        <p:txBody>
          <a:bodyPr wrap="square" lIns="0" tIns="0" rIns="0" bIns="0" rtlCol="0"/>
          <a:lstStyle/>
          <a:p>
            <a:endParaRPr/>
          </a:p>
        </p:txBody>
      </p:sp>
      <p:sp>
        <p:nvSpPr>
          <p:cNvPr id="24" name="bk object 24"/>
          <p:cNvSpPr/>
          <p:nvPr/>
        </p:nvSpPr>
        <p:spPr>
          <a:xfrm>
            <a:off x="-1270" y="53720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BFF6C"/>
          </a:solidFill>
        </p:spPr>
        <p:txBody>
          <a:bodyPr wrap="square" lIns="0" tIns="0" rIns="0" bIns="0" rtlCol="0"/>
          <a:lstStyle/>
          <a:p>
            <a:endParaRPr/>
          </a:p>
        </p:txBody>
      </p:sp>
      <p:sp>
        <p:nvSpPr>
          <p:cNvPr id="25" name="bk object 25"/>
          <p:cNvSpPr/>
          <p:nvPr/>
        </p:nvSpPr>
        <p:spPr>
          <a:xfrm>
            <a:off x="-1270" y="60451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CFF6D"/>
          </a:solidFill>
        </p:spPr>
        <p:txBody>
          <a:bodyPr wrap="square" lIns="0" tIns="0" rIns="0" bIns="0" rtlCol="0"/>
          <a:lstStyle/>
          <a:p>
            <a:endParaRPr/>
          </a:p>
        </p:txBody>
      </p:sp>
      <p:sp>
        <p:nvSpPr>
          <p:cNvPr id="26" name="bk object 26"/>
          <p:cNvSpPr/>
          <p:nvPr/>
        </p:nvSpPr>
        <p:spPr>
          <a:xfrm>
            <a:off x="-1270" y="67183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9CFF6E"/>
          </a:solidFill>
        </p:spPr>
        <p:txBody>
          <a:bodyPr wrap="square" lIns="0" tIns="0" rIns="0" bIns="0" rtlCol="0"/>
          <a:lstStyle/>
          <a:p>
            <a:endParaRPr/>
          </a:p>
        </p:txBody>
      </p:sp>
      <p:sp>
        <p:nvSpPr>
          <p:cNvPr id="27" name="bk object 27"/>
          <p:cNvSpPr/>
          <p:nvPr/>
        </p:nvSpPr>
        <p:spPr>
          <a:xfrm>
            <a:off x="-1270" y="73914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DFF6F"/>
          </a:solidFill>
        </p:spPr>
        <p:txBody>
          <a:bodyPr wrap="square" lIns="0" tIns="0" rIns="0" bIns="0" rtlCol="0"/>
          <a:lstStyle/>
          <a:p>
            <a:endParaRPr/>
          </a:p>
        </p:txBody>
      </p:sp>
      <p:sp>
        <p:nvSpPr>
          <p:cNvPr id="28" name="bk object 28"/>
          <p:cNvSpPr/>
          <p:nvPr/>
        </p:nvSpPr>
        <p:spPr>
          <a:xfrm>
            <a:off x="-1270" y="80645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9DFF70"/>
          </a:solidFill>
        </p:spPr>
        <p:txBody>
          <a:bodyPr wrap="square" lIns="0" tIns="0" rIns="0" bIns="0" rtlCol="0"/>
          <a:lstStyle/>
          <a:p>
            <a:endParaRPr/>
          </a:p>
        </p:txBody>
      </p:sp>
      <p:sp>
        <p:nvSpPr>
          <p:cNvPr id="29" name="bk object 29"/>
          <p:cNvSpPr/>
          <p:nvPr/>
        </p:nvSpPr>
        <p:spPr>
          <a:xfrm>
            <a:off x="-1270" y="87376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EFF71"/>
          </a:solidFill>
        </p:spPr>
        <p:txBody>
          <a:bodyPr wrap="square" lIns="0" tIns="0" rIns="0" bIns="0" rtlCol="0"/>
          <a:lstStyle/>
          <a:p>
            <a:endParaRPr/>
          </a:p>
        </p:txBody>
      </p:sp>
      <p:sp>
        <p:nvSpPr>
          <p:cNvPr id="30" name="bk object 30"/>
          <p:cNvSpPr/>
          <p:nvPr/>
        </p:nvSpPr>
        <p:spPr>
          <a:xfrm>
            <a:off x="-1270" y="94106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9EFF72"/>
          </a:solidFill>
        </p:spPr>
        <p:txBody>
          <a:bodyPr wrap="square" lIns="0" tIns="0" rIns="0" bIns="0" rtlCol="0"/>
          <a:lstStyle/>
          <a:p>
            <a:endParaRPr/>
          </a:p>
        </p:txBody>
      </p:sp>
      <p:sp>
        <p:nvSpPr>
          <p:cNvPr id="31" name="bk object 31"/>
          <p:cNvSpPr/>
          <p:nvPr/>
        </p:nvSpPr>
        <p:spPr>
          <a:xfrm>
            <a:off x="-1270" y="100838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9FFF73"/>
          </a:solidFill>
        </p:spPr>
        <p:txBody>
          <a:bodyPr wrap="square" lIns="0" tIns="0" rIns="0" bIns="0" rtlCol="0"/>
          <a:lstStyle/>
          <a:p>
            <a:endParaRPr/>
          </a:p>
        </p:txBody>
      </p:sp>
      <p:sp>
        <p:nvSpPr>
          <p:cNvPr id="32" name="bk object 32"/>
          <p:cNvSpPr/>
          <p:nvPr/>
        </p:nvSpPr>
        <p:spPr>
          <a:xfrm>
            <a:off x="-1270" y="1075689"/>
            <a:ext cx="9146540" cy="66040"/>
          </a:xfrm>
          <a:custGeom>
            <a:avLst/>
            <a:gdLst/>
            <a:ahLst/>
            <a:cxnLst/>
            <a:rect l="l" t="t" r="r" b="b"/>
            <a:pathLst>
              <a:path w="9146540" h="66040">
                <a:moveTo>
                  <a:pt x="0" y="66039"/>
                </a:moveTo>
                <a:lnTo>
                  <a:pt x="9146540" y="66039"/>
                </a:lnTo>
                <a:lnTo>
                  <a:pt x="9146540" y="0"/>
                </a:lnTo>
                <a:lnTo>
                  <a:pt x="0" y="0"/>
                </a:lnTo>
                <a:lnTo>
                  <a:pt x="0" y="66039"/>
                </a:lnTo>
                <a:close/>
              </a:path>
            </a:pathLst>
          </a:custGeom>
          <a:solidFill>
            <a:srgbClr val="9FFF74"/>
          </a:solidFill>
        </p:spPr>
        <p:txBody>
          <a:bodyPr wrap="square" lIns="0" tIns="0" rIns="0" bIns="0" rtlCol="0"/>
          <a:lstStyle/>
          <a:p>
            <a:endParaRPr/>
          </a:p>
        </p:txBody>
      </p:sp>
      <p:sp>
        <p:nvSpPr>
          <p:cNvPr id="33" name="bk object 33"/>
          <p:cNvSpPr/>
          <p:nvPr/>
        </p:nvSpPr>
        <p:spPr>
          <a:xfrm>
            <a:off x="-1270" y="114173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A0FF75"/>
          </a:solidFill>
        </p:spPr>
        <p:txBody>
          <a:bodyPr wrap="square" lIns="0" tIns="0" rIns="0" bIns="0" rtlCol="0"/>
          <a:lstStyle/>
          <a:p>
            <a:endParaRPr/>
          </a:p>
        </p:txBody>
      </p:sp>
      <p:sp>
        <p:nvSpPr>
          <p:cNvPr id="34" name="bk object 34"/>
          <p:cNvSpPr/>
          <p:nvPr/>
        </p:nvSpPr>
        <p:spPr>
          <a:xfrm>
            <a:off x="-1270" y="1209039"/>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A0FF76"/>
          </a:solidFill>
        </p:spPr>
        <p:txBody>
          <a:bodyPr wrap="square" lIns="0" tIns="0" rIns="0" bIns="0" rtlCol="0"/>
          <a:lstStyle/>
          <a:p>
            <a:endParaRPr/>
          </a:p>
        </p:txBody>
      </p:sp>
      <p:sp>
        <p:nvSpPr>
          <p:cNvPr id="35" name="bk object 35"/>
          <p:cNvSpPr/>
          <p:nvPr/>
        </p:nvSpPr>
        <p:spPr>
          <a:xfrm>
            <a:off x="-1270" y="127635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A1FF77"/>
          </a:solidFill>
        </p:spPr>
        <p:txBody>
          <a:bodyPr wrap="square" lIns="0" tIns="0" rIns="0" bIns="0" rtlCol="0"/>
          <a:lstStyle/>
          <a:p>
            <a:endParaRPr/>
          </a:p>
        </p:txBody>
      </p:sp>
      <p:sp>
        <p:nvSpPr>
          <p:cNvPr id="36" name="bk object 36"/>
          <p:cNvSpPr/>
          <p:nvPr/>
        </p:nvSpPr>
        <p:spPr>
          <a:xfrm>
            <a:off x="-1270" y="134366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A1FF78"/>
          </a:solidFill>
        </p:spPr>
        <p:txBody>
          <a:bodyPr wrap="square" lIns="0" tIns="0" rIns="0" bIns="0" rtlCol="0"/>
          <a:lstStyle/>
          <a:p>
            <a:endParaRPr/>
          </a:p>
        </p:txBody>
      </p:sp>
      <p:sp>
        <p:nvSpPr>
          <p:cNvPr id="37" name="bk object 37"/>
          <p:cNvSpPr/>
          <p:nvPr/>
        </p:nvSpPr>
        <p:spPr>
          <a:xfrm>
            <a:off x="-1270" y="141096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A2FF79"/>
          </a:solidFill>
        </p:spPr>
        <p:txBody>
          <a:bodyPr wrap="square" lIns="0" tIns="0" rIns="0" bIns="0" rtlCol="0"/>
          <a:lstStyle/>
          <a:p>
            <a:endParaRPr/>
          </a:p>
        </p:txBody>
      </p:sp>
      <p:sp>
        <p:nvSpPr>
          <p:cNvPr id="38" name="bk object 38"/>
          <p:cNvSpPr/>
          <p:nvPr/>
        </p:nvSpPr>
        <p:spPr>
          <a:xfrm>
            <a:off x="-1270" y="147828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A2FF7A"/>
          </a:solidFill>
        </p:spPr>
        <p:txBody>
          <a:bodyPr wrap="square" lIns="0" tIns="0" rIns="0" bIns="0" rtlCol="0"/>
          <a:lstStyle/>
          <a:p>
            <a:endParaRPr/>
          </a:p>
        </p:txBody>
      </p:sp>
      <p:sp>
        <p:nvSpPr>
          <p:cNvPr id="39" name="bk object 39"/>
          <p:cNvSpPr/>
          <p:nvPr/>
        </p:nvSpPr>
        <p:spPr>
          <a:xfrm>
            <a:off x="-1270" y="154558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A3FF7B"/>
          </a:solidFill>
        </p:spPr>
        <p:txBody>
          <a:bodyPr wrap="square" lIns="0" tIns="0" rIns="0" bIns="0" rtlCol="0"/>
          <a:lstStyle/>
          <a:p>
            <a:endParaRPr/>
          </a:p>
        </p:txBody>
      </p:sp>
      <p:sp>
        <p:nvSpPr>
          <p:cNvPr id="2" name="Holder 2"/>
          <p:cNvSpPr>
            <a:spLocks noGrp="1"/>
          </p:cNvSpPr>
          <p:nvPr>
            <p:ph type="title"/>
          </p:nvPr>
        </p:nvSpPr>
        <p:spPr>
          <a:xfrm>
            <a:off x="490219" y="185420"/>
            <a:ext cx="4107179" cy="574040"/>
          </a:xfrm>
          <a:prstGeom prst="rect">
            <a:avLst/>
          </a:prstGeom>
        </p:spPr>
        <p:txBody>
          <a:bodyPr wrap="square" lIns="0" tIns="0" rIns="0" bIns="0">
            <a:spAutoFit/>
          </a:bodyPr>
          <a:lstStyle>
            <a:lvl1pPr>
              <a:defRPr sz="3600" b="0" i="0">
                <a:solidFill>
                  <a:srgbClr val="FF0000"/>
                </a:solidFill>
                <a:latin typeface="Arial Black"/>
                <a:cs typeface="Arial Black"/>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2/18/2020</a:t>
            </a:fld>
            <a:endParaRPr lang="en-US"/>
          </a:p>
        </p:txBody>
      </p:sp>
      <p:sp>
        <p:nvSpPr>
          <p:cNvPr id="6" name="Holder 6"/>
          <p:cNvSpPr>
            <a:spLocks noGrp="1"/>
          </p:cNvSpPr>
          <p:nvPr>
            <p:ph type="sldNum" sz="quarter" idx="7"/>
          </p:nvPr>
        </p:nvSpPr>
        <p:spPr>
          <a:xfrm>
            <a:off x="8373109" y="6465902"/>
            <a:ext cx="248920" cy="224154"/>
          </a:xfrm>
          <a:prstGeom prst="rect">
            <a:avLst/>
          </a:prstGeom>
        </p:spPr>
        <p:txBody>
          <a:bodyPr wrap="square" lIns="0" tIns="0" rIns="0" bIns="0">
            <a:spAutoFit/>
          </a:bodyPr>
          <a:lstStyle>
            <a:lvl1pPr>
              <a:defRPr sz="1400" b="0" i="0">
                <a:solidFill>
                  <a:srgbClr val="0066FF"/>
                </a:solidFill>
                <a:latin typeface="Arial"/>
                <a:cs typeface="Arial"/>
              </a:defRPr>
            </a:lvl1pPr>
          </a:lstStyle>
          <a:p>
            <a:pPr marL="25400">
              <a:lnSpc>
                <a:spcPts val="1645"/>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219" y="185420"/>
            <a:ext cx="8196581" cy="574040"/>
          </a:xfrm>
        </p:spPr>
        <p:txBody>
          <a:bodyPr>
            <a:normAutofit fontScale="90000"/>
          </a:bodyPr>
          <a:lstStyle/>
          <a:p>
            <a:r>
              <a:rPr lang="en-US" dirty="0" smtClean="0"/>
              <a:t>Magnetic induction </a:t>
            </a:r>
            <a:br>
              <a:rPr lang="en-US" dirty="0" smtClean="0"/>
            </a:br>
            <a:r>
              <a:rPr lang="en-US" dirty="0" smtClean="0"/>
              <a:t> Magnetism of Rocks and Minerals</a:t>
            </a:r>
            <a:endParaRPr lang="en-US" dirty="0"/>
          </a:p>
        </p:txBody>
      </p:sp>
      <p:sp>
        <p:nvSpPr>
          <p:cNvPr id="3" name="Content Placeholder 2"/>
          <p:cNvSpPr>
            <a:spLocks noGrp="1"/>
          </p:cNvSpPr>
          <p:nvPr>
            <p:ph idx="1"/>
          </p:nvPr>
        </p:nvSpPr>
        <p:spPr/>
        <p:txBody>
          <a:bodyPr>
            <a:normAutofit/>
          </a:bodyPr>
          <a:lstStyle/>
          <a:p>
            <a:r>
              <a:rPr lang="en-US" sz="2400" dirty="0" smtClean="0"/>
              <a:t>Rocks and minerals exhibit two types of magnetism.</a:t>
            </a:r>
          </a:p>
          <a:p>
            <a:pPr>
              <a:buNone/>
            </a:pPr>
            <a:r>
              <a:rPr lang="en-US" sz="2400" dirty="0" smtClean="0"/>
              <a:t> 1. </a:t>
            </a:r>
            <a:r>
              <a:rPr lang="en-US" sz="2400" b="1" dirty="0" smtClean="0"/>
              <a:t>Induced:-  Induced magnetism is that which is</a:t>
            </a:r>
          </a:p>
          <a:p>
            <a:pPr>
              <a:buNone/>
            </a:pPr>
            <a:r>
              <a:rPr lang="en-US" sz="2400" dirty="0" smtClean="0"/>
              <a:t>acquired by a body when subjected to a magnetizing</a:t>
            </a:r>
          </a:p>
          <a:p>
            <a:pPr>
              <a:buNone/>
            </a:pPr>
            <a:r>
              <a:rPr lang="en-US" sz="2400" dirty="0" smtClean="0"/>
              <a:t>force. The intensity of magnetism acquired depends not</a:t>
            </a:r>
          </a:p>
          <a:p>
            <a:pPr>
              <a:buNone/>
            </a:pPr>
            <a:r>
              <a:rPr lang="en-US" sz="2400" dirty="0" smtClean="0"/>
              <a:t>only  on the nature of the material composing the body,</a:t>
            </a:r>
          </a:p>
          <a:p>
            <a:pPr>
              <a:buNone/>
            </a:pPr>
            <a:r>
              <a:rPr lang="en-US" sz="2400" dirty="0" smtClean="0"/>
              <a:t>but also on the strength of the magnetizing force.</a:t>
            </a:r>
          </a:p>
          <a:p>
            <a:pPr>
              <a:buNone/>
            </a:pPr>
            <a:r>
              <a:rPr lang="en-US" sz="2400" b="1" dirty="0" smtClean="0"/>
              <a:t>2. Remnant:-  Some  substances containing Iron, Nickel, </a:t>
            </a:r>
          </a:p>
          <a:p>
            <a:pPr>
              <a:buNone/>
            </a:pPr>
            <a:r>
              <a:rPr lang="en-US" sz="2400" dirty="0" smtClean="0"/>
              <a:t>etc are however known to retain their magnetism more</a:t>
            </a:r>
          </a:p>
          <a:p>
            <a:pPr>
              <a:buNone/>
            </a:pPr>
            <a:r>
              <a:rPr lang="en-US" sz="2400" dirty="0" smtClean="0"/>
              <a:t>or less permanently, even after magnetizing force has</a:t>
            </a:r>
          </a:p>
          <a:p>
            <a:pPr>
              <a:buNone/>
            </a:pPr>
            <a:r>
              <a:rPr lang="en-US" sz="2400" dirty="0" smtClean="0"/>
              <a:t>been removed. They therefore said to posses remnant</a:t>
            </a:r>
          </a:p>
          <a:p>
            <a:pPr>
              <a:buNone/>
            </a:pPr>
            <a:r>
              <a:rPr lang="en-US" sz="2400" dirty="0" smtClean="0"/>
              <a:t>magnetism. </a:t>
            </a:r>
          </a:p>
          <a:p>
            <a:pPr>
              <a:buNone/>
            </a:pPr>
            <a:endParaRPr lang="en-US" dirty="0" smtClean="0"/>
          </a:p>
          <a:p>
            <a:pPr marL="514350" indent="-514350">
              <a:buFont typeface="+mj-lt"/>
              <a:buAutoNum type="arabicPeriod"/>
            </a:pPr>
            <a:endParaRPr lang="en-US" dirty="0" smtClean="0"/>
          </a:p>
          <a:p>
            <a:endParaRPr lang="en-US" dirty="0"/>
          </a:p>
        </p:txBody>
      </p:sp>
    </p:spTree>
    <p:extLst>
      <p:ext uri="{BB962C8B-B14F-4D97-AF65-F5344CB8AC3E}">
        <p14:creationId xmlns:p14="http://schemas.microsoft.com/office/powerpoint/2010/main" val="8253681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gemsys.ca/wp-content/uploads/2012/04/Proton-8.png?lbisphpreq=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48862"/>
            <a:ext cx="2860122" cy="5562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gemsys.ca/wp-content/themes/gemsystems/images/site-char.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35098" y="4191000"/>
            <a:ext cx="4733925" cy="2476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gemsys.ca/wp-content/themes/gemsystems/images/acquisition-grad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098" y="607919"/>
            <a:ext cx="3867150" cy="289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422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3647" y="180747"/>
            <a:ext cx="7715704" cy="619170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25400">
              <a:lnSpc>
                <a:spcPts val="1645"/>
              </a:lnSpc>
            </a:pPr>
            <a:r>
              <a:rPr dirty="0"/>
              <a:t>7</a:t>
            </a:r>
          </a:p>
        </p:txBody>
      </p:sp>
    </p:spTree>
    <p:extLst>
      <p:ext uri="{BB962C8B-B14F-4D97-AF65-F5344CB8AC3E}">
        <p14:creationId xmlns:p14="http://schemas.microsoft.com/office/powerpoint/2010/main" val="2550749916"/>
      </p:ext>
    </p:extLst>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2647" y="371247"/>
            <a:ext cx="8706304" cy="603930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25400">
              <a:lnSpc>
                <a:spcPts val="1645"/>
              </a:lnSpc>
            </a:pPr>
            <a:r>
              <a:rPr dirty="0"/>
              <a:t>8</a:t>
            </a:r>
          </a:p>
        </p:txBody>
      </p:sp>
    </p:spTree>
  </p:cSld>
  <p:clrMapOvr>
    <a:masterClrMapping/>
  </p:clrMapOvr>
  <p:transition>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70" y="611885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C5FFBF"/>
          </a:solidFill>
        </p:spPr>
        <p:txBody>
          <a:bodyPr wrap="square" lIns="0" tIns="0" rIns="0" bIns="0" rtlCol="0"/>
          <a:lstStyle/>
          <a:p>
            <a:endParaRPr/>
          </a:p>
        </p:txBody>
      </p:sp>
      <p:sp>
        <p:nvSpPr>
          <p:cNvPr id="3" name="object 3"/>
          <p:cNvSpPr/>
          <p:nvPr/>
        </p:nvSpPr>
        <p:spPr>
          <a:xfrm>
            <a:off x="-1270" y="618617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C5FFC0"/>
          </a:solidFill>
        </p:spPr>
        <p:txBody>
          <a:bodyPr wrap="square" lIns="0" tIns="0" rIns="0" bIns="0" rtlCol="0"/>
          <a:lstStyle/>
          <a:p>
            <a:endParaRPr/>
          </a:p>
        </p:txBody>
      </p:sp>
      <p:sp>
        <p:nvSpPr>
          <p:cNvPr id="4" name="object 4"/>
          <p:cNvSpPr/>
          <p:nvPr/>
        </p:nvSpPr>
        <p:spPr>
          <a:xfrm>
            <a:off x="-1270" y="625347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6FFC1"/>
          </a:solidFill>
        </p:spPr>
        <p:txBody>
          <a:bodyPr wrap="square" lIns="0" tIns="0" rIns="0" bIns="0" rtlCol="0"/>
          <a:lstStyle/>
          <a:p>
            <a:endParaRPr/>
          </a:p>
        </p:txBody>
      </p:sp>
      <p:sp>
        <p:nvSpPr>
          <p:cNvPr id="5" name="object 5"/>
          <p:cNvSpPr/>
          <p:nvPr/>
        </p:nvSpPr>
        <p:spPr>
          <a:xfrm>
            <a:off x="-1270" y="632079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6FFC2"/>
          </a:solidFill>
        </p:spPr>
        <p:txBody>
          <a:bodyPr wrap="square" lIns="0" tIns="0" rIns="0" bIns="0" rtlCol="0"/>
          <a:lstStyle/>
          <a:p>
            <a:endParaRPr/>
          </a:p>
        </p:txBody>
      </p:sp>
      <p:sp>
        <p:nvSpPr>
          <p:cNvPr id="6" name="object 6"/>
          <p:cNvSpPr/>
          <p:nvPr/>
        </p:nvSpPr>
        <p:spPr>
          <a:xfrm>
            <a:off x="-1270" y="63881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7FFC3"/>
          </a:solidFill>
        </p:spPr>
        <p:txBody>
          <a:bodyPr wrap="square" lIns="0" tIns="0" rIns="0" bIns="0" rtlCol="0"/>
          <a:lstStyle/>
          <a:p>
            <a:endParaRPr/>
          </a:p>
        </p:txBody>
      </p:sp>
      <p:sp>
        <p:nvSpPr>
          <p:cNvPr id="7" name="object 7"/>
          <p:cNvSpPr/>
          <p:nvPr/>
        </p:nvSpPr>
        <p:spPr>
          <a:xfrm>
            <a:off x="-1270" y="645540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C7FFC4"/>
          </a:solidFill>
        </p:spPr>
        <p:txBody>
          <a:bodyPr wrap="square" lIns="0" tIns="0" rIns="0" bIns="0" rtlCol="0"/>
          <a:lstStyle/>
          <a:p>
            <a:endParaRPr/>
          </a:p>
        </p:txBody>
      </p:sp>
      <p:sp>
        <p:nvSpPr>
          <p:cNvPr id="8" name="object 8"/>
          <p:cNvSpPr/>
          <p:nvPr/>
        </p:nvSpPr>
        <p:spPr>
          <a:xfrm>
            <a:off x="-1270" y="652271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C8FFC5"/>
          </a:solidFill>
        </p:spPr>
        <p:txBody>
          <a:bodyPr wrap="square" lIns="0" tIns="0" rIns="0" bIns="0" rtlCol="0"/>
          <a:lstStyle/>
          <a:p>
            <a:endParaRPr/>
          </a:p>
        </p:txBody>
      </p:sp>
      <p:sp>
        <p:nvSpPr>
          <p:cNvPr id="9" name="object 9"/>
          <p:cNvSpPr/>
          <p:nvPr/>
        </p:nvSpPr>
        <p:spPr>
          <a:xfrm>
            <a:off x="-1270" y="659003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C8FFC6"/>
          </a:solidFill>
        </p:spPr>
        <p:txBody>
          <a:bodyPr wrap="square" lIns="0" tIns="0" rIns="0" bIns="0" rtlCol="0"/>
          <a:lstStyle/>
          <a:p>
            <a:endParaRPr/>
          </a:p>
        </p:txBody>
      </p:sp>
      <p:sp>
        <p:nvSpPr>
          <p:cNvPr id="10" name="object 10"/>
          <p:cNvSpPr/>
          <p:nvPr/>
        </p:nvSpPr>
        <p:spPr>
          <a:xfrm>
            <a:off x="-1270" y="665734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C9FFC7"/>
          </a:solidFill>
        </p:spPr>
        <p:txBody>
          <a:bodyPr wrap="square" lIns="0" tIns="0" rIns="0" bIns="0" rtlCol="0"/>
          <a:lstStyle/>
          <a:p>
            <a:endParaRPr/>
          </a:p>
        </p:txBody>
      </p:sp>
      <p:sp>
        <p:nvSpPr>
          <p:cNvPr id="11" name="object 11"/>
          <p:cNvSpPr/>
          <p:nvPr/>
        </p:nvSpPr>
        <p:spPr>
          <a:xfrm>
            <a:off x="-1270" y="672465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C9FFC8"/>
          </a:solidFill>
        </p:spPr>
        <p:txBody>
          <a:bodyPr wrap="square" lIns="0" tIns="0" rIns="0" bIns="0" rtlCol="0"/>
          <a:lstStyle/>
          <a:p>
            <a:endParaRPr/>
          </a:p>
        </p:txBody>
      </p:sp>
      <p:sp>
        <p:nvSpPr>
          <p:cNvPr id="12" name="object 12"/>
          <p:cNvSpPr/>
          <p:nvPr/>
        </p:nvSpPr>
        <p:spPr>
          <a:xfrm>
            <a:off x="0" y="6791959"/>
            <a:ext cx="9144000" cy="66040"/>
          </a:xfrm>
          <a:custGeom>
            <a:avLst/>
            <a:gdLst/>
            <a:ahLst/>
            <a:cxnLst/>
            <a:rect l="l" t="t" r="r" b="b"/>
            <a:pathLst>
              <a:path w="9144000" h="66040">
                <a:moveTo>
                  <a:pt x="0" y="66040"/>
                </a:moveTo>
                <a:lnTo>
                  <a:pt x="9144000" y="66040"/>
                </a:lnTo>
                <a:lnTo>
                  <a:pt x="9144000" y="0"/>
                </a:lnTo>
                <a:lnTo>
                  <a:pt x="0" y="0"/>
                </a:lnTo>
                <a:lnTo>
                  <a:pt x="0" y="66040"/>
                </a:lnTo>
                <a:close/>
              </a:path>
            </a:pathLst>
          </a:custGeom>
          <a:solidFill>
            <a:srgbClr val="CAFFC9"/>
          </a:solidFill>
        </p:spPr>
        <p:txBody>
          <a:bodyPr wrap="square" lIns="0" tIns="0" rIns="0" bIns="0" rtlCol="0"/>
          <a:lstStyle/>
          <a:p>
            <a:endParaRPr/>
          </a:p>
        </p:txBody>
      </p:sp>
      <p:sp>
        <p:nvSpPr>
          <p:cNvPr id="13" name="object 13"/>
          <p:cNvSpPr txBox="1">
            <a:spLocks noGrp="1"/>
          </p:cNvSpPr>
          <p:nvPr>
            <p:ph type="title"/>
          </p:nvPr>
        </p:nvSpPr>
        <p:spPr>
          <a:xfrm>
            <a:off x="490219" y="185420"/>
            <a:ext cx="6977381" cy="289823"/>
          </a:xfrm>
          <a:prstGeom prst="rect">
            <a:avLst/>
          </a:prstGeom>
        </p:spPr>
        <p:txBody>
          <a:bodyPr vert="horz" wrap="square" lIns="0" tIns="12700" rIns="0" bIns="0" rtlCol="0">
            <a:spAutoFit/>
          </a:bodyPr>
          <a:lstStyle/>
          <a:p>
            <a:pPr marL="12700">
              <a:lnSpc>
                <a:spcPct val="100000"/>
              </a:lnSpc>
              <a:spcBef>
                <a:spcPts val="100"/>
              </a:spcBef>
            </a:pPr>
            <a:r>
              <a:rPr sz="1800" b="1" dirty="0">
                <a:latin typeface="+mn-lt"/>
                <a:ea typeface="+mn-ea"/>
                <a:cs typeface="+mn-cs"/>
              </a:rPr>
              <a:t>Earth’ s magnetic field</a:t>
            </a:r>
          </a:p>
        </p:txBody>
      </p:sp>
      <p:sp>
        <p:nvSpPr>
          <p:cNvPr id="14" name="object 14"/>
          <p:cNvSpPr/>
          <p:nvPr/>
        </p:nvSpPr>
        <p:spPr>
          <a:xfrm>
            <a:off x="381000" y="3308350"/>
            <a:ext cx="5715000" cy="3244850"/>
          </a:xfrm>
          <a:prstGeom prst="rect">
            <a:avLst/>
          </a:prstGeom>
          <a:blipFill>
            <a:blip r:embed="rId2" cstate="print"/>
            <a:stretch>
              <a:fillRect/>
            </a:stretch>
          </a:blipFill>
        </p:spPr>
        <p:txBody>
          <a:bodyPr wrap="square" lIns="0" tIns="0" rIns="0" bIns="0" rtlCol="0"/>
          <a:lstStyle/>
          <a:p>
            <a:endParaRPr/>
          </a:p>
        </p:txBody>
      </p:sp>
      <p:sp>
        <p:nvSpPr>
          <p:cNvPr id="15" name="object 15"/>
          <p:cNvSpPr txBox="1"/>
          <p:nvPr/>
        </p:nvSpPr>
        <p:spPr>
          <a:xfrm>
            <a:off x="904874" y="457046"/>
            <a:ext cx="7717155" cy="3041858"/>
          </a:xfrm>
          <a:prstGeom prst="rect">
            <a:avLst/>
          </a:prstGeom>
        </p:spPr>
        <p:txBody>
          <a:bodyPr vert="horz" wrap="square" lIns="0" tIns="48260" rIns="0" bIns="0" rtlCol="0">
            <a:spAutoFit/>
          </a:bodyPr>
          <a:lstStyle/>
          <a:p>
            <a:pPr>
              <a:lnSpc>
                <a:spcPct val="100000"/>
              </a:lnSpc>
              <a:spcBef>
                <a:spcPts val="380"/>
              </a:spcBef>
            </a:pPr>
            <a:r>
              <a:rPr kern="0" dirty="0">
                <a:solidFill>
                  <a:sysClr val="windowText" lastClr="000000"/>
                </a:solidFill>
              </a:rPr>
              <a:t>surrounds the Earth</a:t>
            </a:r>
          </a:p>
          <a:p>
            <a:pPr indent="-181610">
              <a:lnSpc>
                <a:spcPct val="100000"/>
              </a:lnSpc>
              <a:spcBef>
                <a:spcPts val="240"/>
              </a:spcBef>
              <a:buChar char="•"/>
              <a:tabLst>
                <a:tab pos="980440" algn="l"/>
              </a:tabLst>
            </a:pPr>
            <a:r>
              <a:rPr kern="0" dirty="0">
                <a:solidFill>
                  <a:sysClr val="windowText" lastClr="000000"/>
                </a:solidFill>
              </a:rPr>
              <a:t>has north and south magnetic poles</a:t>
            </a:r>
          </a:p>
          <a:p>
            <a:pPr indent="-181610">
              <a:lnSpc>
                <a:spcPct val="100000"/>
              </a:lnSpc>
              <a:spcBef>
                <a:spcPts val="570"/>
              </a:spcBef>
              <a:buChar char="•"/>
              <a:tabLst>
                <a:tab pos="890269" algn="l"/>
              </a:tabLst>
            </a:pPr>
            <a:r>
              <a:rPr kern="0" dirty="0">
                <a:solidFill>
                  <a:sysClr val="windowText" lastClr="000000"/>
                </a:solidFill>
              </a:rPr>
              <a:t>is detected by compasses</a:t>
            </a:r>
          </a:p>
          <a:p>
            <a:pPr marL="0" lvl="1" indent="-181610">
              <a:lnSpc>
                <a:spcPct val="100000"/>
              </a:lnSpc>
              <a:spcBef>
                <a:spcPts val="550"/>
              </a:spcBef>
              <a:buChar char="•"/>
              <a:tabLst>
                <a:tab pos="1057910" algn="l"/>
              </a:tabLst>
            </a:pPr>
            <a:r>
              <a:rPr kern="0" dirty="0">
                <a:solidFill>
                  <a:sysClr val="windowText" lastClr="000000"/>
                </a:solidFill>
              </a:rPr>
              <a:t>is recorded in rocks and minerals as they cool</a:t>
            </a:r>
          </a:p>
          <a:p>
            <a:pPr marL="0" marR="930275" lvl="2">
              <a:lnSpc>
                <a:spcPct val="100000"/>
              </a:lnSpc>
              <a:spcBef>
                <a:spcPts val="560"/>
              </a:spcBef>
              <a:tabLst>
                <a:tab pos="1132840" algn="l"/>
              </a:tabLst>
            </a:pPr>
            <a:r>
              <a:rPr kern="0" dirty="0">
                <a:solidFill>
                  <a:sysClr val="windowText" lastClr="000000"/>
                </a:solidFill>
              </a:rPr>
              <a:t>is generated in the Earth’ s liquid outer core as  it spins and produces electrical currents</a:t>
            </a:r>
          </a:p>
          <a:p>
            <a:pPr marR="121920">
              <a:lnSpc>
                <a:spcPct val="100000"/>
              </a:lnSpc>
              <a:spcBef>
                <a:spcPts val="1920"/>
              </a:spcBef>
            </a:pPr>
            <a:r>
              <a:rPr kern="0" dirty="0">
                <a:solidFill>
                  <a:sysClr val="windowText" lastClr="000000"/>
                </a:solidFill>
              </a:rPr>
              <a:t>Earth’ s field similar  to that </a:t>
            </a:r>
            <a:r>
              <a:rPr kern="0" dirty="0" smtClean="0">
                <a:solidFill>
                  <a:sysClr val="windowText" lastClr="000000"/>
                </a:solidFill>
              </a:rPr>
              <a:t>for</a:t>
            </a:r>
            <a:r>
              <a:rPr lang="en-US" kern="0" dirty="0" smtClean="0">
                <a:solidFill>
                  <a:sysClr val="windowText" lastClr="000000"/>
                </a:solidFill>
              </a:rPr>
              <a:t> </a:t>
            </a:r>
            <a:r>
              <a:rPr kern="0" dirty="0" smtClean="0">
                <a:solidFill>
                  <a:sysClr val="windowText" lastClr="000000"/>
                </a:solidFill>
              </a:rPr>
              <a:t>bar </a:t>
            </a:r>
            <a:r>
              <a:rPr kern="0" dirty="0">
                <a:solidFill>
                  <a:sysClr val="windowText" lastClr="000000"/>
                </a:solidFill>
              </a:rPr>
              <a:t>magnet (left</a:t>
            </a:r>
            <a:r>
              <a:rPr kern="0" dirty="0" smtClean="0">
                <a:solidFill>
                  <a:sysClr val="windowText" lastClr="000000"/>
                </a:solidFill>
              </a:rPr>
              <a:t>)</a:t>
            </a:r>
            <a:endParaRPr lang="en-US" kern="0" dirty="0" smtClean="0">
              <a:solidFill>
                <a:sysClr val="windowText" lastClr="000000"/>
              </a:solidFill>
            </a:endParaRPr>
          </a:p>
          <a:p>
            <a:pPr marR="127000">
              <a:lnSpc>
                <a:spcPct val="100000"/>
              </a:lnSpc>
            </a:pPr>
            <a:r>
              <a:rPr kern="0" dirty="0" smtClean="0">
                <a:solidFill>
                  <a:sysClr val="windowText" lastClr="000000"/>
                </a:solidFill>
              </a:rPr>
              <a:t>magnetic </a:t>
            </a:r>
            <a:r>
              <a:rPr kern="0" dirty="0">
                <a:solidFill>
                  <a:sysClr val="windowText" lastClr="000000"/>
                </a:solidFill>
              </a:rPr>
              <a:t>N and S  is not the same  as geographic</a:t>
            </a:r>
          </a:p>
          <a:p>
            <a:pPr marR="5080" indent="346710">
              <a:lnSpc>
                <a:spcPct val="100000"/>
              </a:lnSpc>
            </a:pPr>
            <a:r>
              <a:rPr kern="0" dirty="0">
                <a:solidFill>
                  <a:sysClr val="windowText" lastClr="000000"/>
                </a:solidFill>
              </a:rPr>
              <a:t>N and S poles  (bar magnet “ tilted” )</a:t>
            </a:r>
          </a:p>
        </p:txBody>
      </p:sp>
      <p:sp>
        <p:nvSpPr>
          <p:cNvPr id="16" name="object 16"/>
          <p:cNvSpPr txBox="1">
            <a:spLocks noGrp="1"/>
          </p:cNvSpPr>
          <p:nvPr>
            <p:ph type="sldNum" sz="quarter" idx="7"/>
          </p:nvPr>
        </p:nvSpPr>
        <p:spPr>
          <a:prstGeom prst="rect">
            <a:avLst/>
          </a:prstGeom>
        </p:spPr>
        <p:txBody>
          <a:bodyPr vert="horz" wrap="square" lIns="0" tIns="0" rIns="0" bIns="0" rtlCol="0">
            <a:spAutoFit/>
          </a:bodyPr>
          <a:lstStyle/>
          <a:p>
            <a:pPr marL="25400">
              <a:lnSpc>
                <a:spcPts val="1645"/>
              </a:lnSpc>
            </a:pPr>
            <a:r>
              <a:rPr dirty="0"/>
              <a:t>9</a:t>
            </a:r>
          </a:p>
        </p:txBody>
      </p:sp>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70" y="611885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C5FFBF"/>
          </a:solidFill>
        </p:spPr>
        <p:txBody>
          <a:bodyPr wrap="square" lIns="0" tIns="0" rIns="0" bIns="0" rtlCol="0"/>
          <a:lstStyle/>
          <a:p>
            <a:endParaRPr/>
          </a:p>
        </p:txBody>
      </p:sp>
      <p:sp>
        <p:nvSpPr>
          <p:cNvPr id="3" name="object 3"/>
          <p:cNvSpPr/>
          <p:nvPr/>
        </p:nvSpPr>
        <p:spPr>
          <a:xfrm>
            <a:off x="-1270" y="618617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C5FFC0"/>
          </a:solidFill>
        </p:spPr>
        <p:txBody>
          <a:bodyPr wrap="square" lIns="0" tIns="0" rIns="0" bIns="0" rtlCol="0"/>
          <a:lstStyle/>
          <a:p>
            <a:endParaRPr/>
          </a:p>
        </p:txBody>
      </p:sp>
      <p:sp>
        <p:nvSpPr>
          <p:cNvPr id="4" name="object 4"/>
          <p:cNvSpPr/>
          <p:nvPr/>
        </p:nvSpPr>
        <p:spPr>
          <a:xfrm>
            <a:off x="-1270" y="625347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6FFC1"/>
          </a:solidFill>
        </p:spPr>
        <p:txBody>
          <a:bodyPr wrap="square" lIns="0" tIns="0" rIns="0" bIns="0" rtlCol="0"/>
          <a:lstStyle/>
          <a:p>
            <a:endParaRPr/>
          </a:p>
        </p:txBody>
      </p:sp>
      <p:sp>
        <p:nvSpPr>
          <p:cNvPr id="5" name="object 5"/>
          <p:cNvSpPr/>
          <p:nvPr/>
        </p:nvSpPr>
        <p:spPr>
          <a:xfrm>
            <a:off x="-1270" y="632079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6FFC2"/>
          </a:solidFill>
        </p:spPr>
        <p:txBody>
          <a:bodyPr wrap="square" lIns="0" tIns="0" rIns="0" bIns="0" rtlCol="0"/>
          <a:lstStyle/>
          <a:p>
            <a:endParaRPr/>
          </a:p>
        </p:txBody>
      </p:sp>
      <p:sp>
        <p:nvSpPr>
          <p:cNvPr id="6" name="object 6"/>
          <p:cNvSpPr/>
          <p:nvPr/>
        </p:nvSpPr>
        <p:spPr>
          <a:xfrm>
            <a:off x="-1270" y="63881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7FFC3"/>
          </a:solidFill>
        </p:spPr>
        <p:txBody>
          <a:bodyPr wrap="square" lIns="0" tIns="0" rIns="0" bIns="0" rtlCol="0"/>
          <a:lstStyle/>
          <a:p>
            <a:endParaRPr/>
          </a:p>
        </p:txBody>
      </p:sp>
      <p:sp>
        <p:nvSpPr>
          <p:cNvPr id="7" name="object 7"/>
          <p:cNvSpPr/>
          <p:nvPr/>
        </p:nvSpPr>
        <p:spPr>
          <a:xfrm>
            <a:off x="-1270" y="645540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C7FFC4"/>
          </a:solidFill>
        </p:spPr>
        <p:txBody>
          <a:bodyPr wrap="square" lIns="0" tIns="0" rIns="0" bIns="0" rtlCol="0"/>
          <a:lstStyle/>
          <a:p>
            <a:endParaRPr/>
          </a:p>
        </p:txBody>
      </p:sp>
      <p:sp>
        <p:nvSpPr>
          <p:cNvPr id="8" name="object 8"/>
          <p:cNvSpPr/>
          <p:nvPr/>
        </p:nvSpPr>
        <p:spPr>
          <a:xfrm>
            <a:off x="-1270" y="652271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C8FFC5"/>
          </a:solidFill>
        </p:spPr>
        <p:txBody>
          <a:bodyPr wrap="square" lIns="0" tIns="0" rIns="0" bIns="0" rtlCol="0"/>
          <a:lstStyle/>
          <a:p>
            <a:endParaRPr/>
          </a:p>
        </p:txBody>
      </p:sp>
      <p:sp>
        <p:nvSpPr>
          <p:cNvPr id="9" name="object 9"/>
          <p:cNvSpPr/>
          <p:nvPr/>
        </p:nvSpPr>
        <p:spPr>
          <a:xfrm>
            <a:off x="-1270" y="659003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C8FFC6"/>
          </a:solidFill>
        </p:spPr>
        <p:txBody>
          <a:bodyPr wrap="square" lIns="0" tIns="0" rIns="0" bIns="0" rtlCol="0"/>
          <a:lstStyle/>
          <a:p>
            <a:endParaRPr/>
          </a:p>
        </p:txBody>
      </p:sp>
      <p:sp>
        <p:nvSpPr>
          <p:cNvPr id="10" name="object 10"/>
          <p:cNvSpPr/>
          <p:nvPr/>
        </p:nvSpPr>
        <p:spPr>
          <a:xfrm>
            <a:off x="-1270" y="665734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C9FFC7"/>
          </a:solidFill>
        </p:spPr>
        <p:txBody>
          <a:bodyPr wrap="square" lIns="0" tIns="0" rIns="0" bIns="0" rtlCol="0"/>
          <a:lstStyle/>
          <a:p>
            <a:endParaRPr/>
          </a:p>
        </p:txBody>
      </p:sp>
      <p:sp>
        <p:nvSpPr>
          <p:cNvPr id="11" name="object 11"/>
          <p:cNvSpPr/>
          <p:nvPr/>
        </p:nvSpPr>
        <p:spPr>
          <a:xfrm>
            <a:off x="-1270" y="672465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C9FFC8"/>
          </a:solidFill>
        </p:spPr>
        <p:txBody>
          <a:bodyPr wrap="square" lIns="0" tIns="0" rIns="0" bIns="0" rtlCol="0"/>
          <a:lstStyle/>
          <a:p>
            <a:endParaRPr/>
          </a:p>
        </p:txBody>
      </p:sp>
      <p:sp>
        <p:nvSpPr>
          <p:cNvPr id="12" name="object 12"/>
          <p:cNvSpPr/>
          <p:nvPr/>
        </p:nvSpPr>
        <p:spPr>
          <a:xfrm>
            <a:off x="0" y="6791959"/>
            <a:ext cx="9144000" cy="66040"/>
          </a:xfrm>
          <a:custGeom>
            <a:avLst/>
            <a:gdLst/>
            <a:ahLst/>
            <a:cxnLst/>
            <a:rect l="l" t="t" r="r" b="b"/>
            <a:pathLst>
              <a:path w="9144000" h="66040">
                <a:moveTo>
                  <a:pt x="0" y="66040"/>
                </a:moveTo>
                <a:lnTo>
                  <a:pt x="9144000" y="66040"/>
                </a:lnTo>
                <a:lnTo>
                  <a:pt x="9144000" y="0"/>
                </a:lnTo>
                <a:lnTo>
                  <a:pt x="0" y="0"/>
                </a:lnTo>
                <a:lnTo>
                  <a:pt x="0" y="66040"/>
                </a:lnTo>
                <a:close/>
              </a:path>
            </a:pathLst>
          </a:custGeom>
          <a:solidFill>
            <a:srgbClr val="CAFFC9"/>
          </a:solidFill>
        </p:spPr>
        <p:txBody>
          <a:bodyPr wrap="square" lIns="0" tIns="0" rIns="0" bIns="0" rtlCol="0"/>
          <a:lstStyle/>
          <a:p>
            <a:endParaRPr/>
          </a:p>
        </p:txBody>
      </p:sp>
      <p:sp>
        <p:nvSpPr>
          <p:cNvPr id="13" name="object 1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05" dirty="0"/>
              <a:t>Earth’ </a:t>
            </a:r>
            <a:r>
              <a:rPr spc="-400" dirty="0"/>
              <a:t>s</a:t>
            </a:r>
            <a:r>
              <a:rPr spc="-905" dirty="0"/>
              <a:t> </a:t>
            </a:r>
            <a:r>
              <a:rPr spc="-635" dirty="0"/>
              <a:t>magnetic </a:t>
            </a:r>
            <a:r>
              <a:rPr spc="-370" dirty="0"/>
              <a:t>field</a:t>
            </a:r>
          </a:p>
        </p:txBody>
      </p:sp>
      <p:sp>
        <p:nvSpPr>
          <p:cNvPr id="14" name="object 14"/>
          <p:cNvSpPr txBox="1"/>
          <p:nvPr/>
        </p:nvSpPr>
        <p:spPr>
          <a:xfrm>
            <a:off x="981710" y="720090"/>
            <a:ext cx="6917690" cy="1442720"/>
          </a:xfrm>
          <a:prstGeom prst="rect">
            <a:avLst/>
          </a:prstGeom>
        </p:spPr>
        <p:txBody>
          <a:bodyPr vert="horz" wrap="square" lIns="0" tIns="12700" rIns="0" bIns="0" rtlCol="0">
            <a:spAutoFit/>
          </a:bodyPr>
          <a:lstStyle/>
          <a:p>
            <a:pPr marL="12700">
              <a:lnSpc>
                <a:spcPct val="100000"/>
              </a:lnSpc>
              <a:spcBef>
                <a:spcPts val="100"/>
              </a:spcBef>
            </a:pPr>
            <a:r>
              <a:rPr sz="2800" spc="-520" dirty="0">
                <a:solidFill>
                  <a:srgbClr val="9999FF"/>
                </a:solidFill>
                <a:latin typeface="Arial Black"/>
                <a:cs typeface="Arial Black"/>
              </a:rPr>
              <a:t>changes </a:t>
            </a:r>
            <a:r>
              <a:rPr sz="2800" spc="-425" dirty="0">
                <a:solidFill>
                  <a:srgbClr val="9999FF"/>
                </a:solidFill>
                <a:latin typeface="Arial Black"/>
                <a:cs typeface="Arial Black"/>
              </a:rPr>
              <a:t>through </a:t>
            </a:r>
            <a:r>
              <a:rPr sz="2800" spc="-395" dirty="0">
                <a:solidFill>
                  <a:srgbClr val="9999FF"/>
                </a:solidFill>
                <a:latin typeface="Arial Black"/>
                <a:cs typeface="Arial Black"/>
              </a:rPr>
              <a:t>time</a:t>
            </a:r>
            <a:endParaRPr sz="2800" dirty="0">
              <a:latin typeface="Arial Black"/>
              <a:cs typeface="Arial Black"/>
            </a:endParaRPr>
          </a:p>
          <a:p>
            <a:pPr marL="4112260" marR="5080" indent="-1325880">
              <a:lnSpc>
                <a:spcPct val="100000"/>
              </a:lnSpc>
              <a:spcBef>
                <a:spcPts val="2040"/>
              </a:spcBef>
            </a:pPr>
            <a:r>
              <a:rPr sz="2400" spc="-425" dirty="0">
                <a:solidFill>
                  <a:srgbClr val="0066FF"/>
                </a:solidFill>
                <a:latin typeface="Arial Black"/>
                <a:cs typeface="Arial Black"/>
              </a:rPr>
              <a:t>change </a:t>
            </a:r>
            <a:r>
              <a:rPr sz="2400" spc="-204" dirty="0">
                <a:solidFill>
                  <a:srgbClr val="0066FF"/>
                </a:solidFill>
                <a:latin typeface="Arial Black"/>
                <a:cs typeface="Arial Black"/>
              </a:rPr>
              <a:t>in </a:t>
            </a:r>
            <a:r>
              <a:rPr sz="2400" spc="-420" dirty="0">
                <a:solidFill>
                  <a:srgbClr val="0066FF"/>
                </a:solidFill>
                <a:latin typeface="Arial Black"/>
                <a:cs typeface="Arial Black"/>
              </a:rPr>
              <a:t>magnetic </a:t>
            </a:r>
            <a:r>
              <a:rPr sz="2400" spc="-350" dirty="0">
                <a:solidFill>
                  <a:srgbClr val="0066FF"/>
                </a:solidFill>
                <a:latin typeface="Arial Black"/>
                <a:cs typeface="Arial Black"/>
              </a:rPr>
              <a:t>north</a:t>
            </a:r>
            <a:r>
              <a:rPr sz="2400" spc="-445" dirty="0">
                <a:solidFill>
                  <a:srgbClr val="0066FF"/>
                </a:solidFill>
                <a:latin typeface="Arial Black"/>
                <a:cs typeface="Arial Black"/>
              </a:rPr>
              <a:t> </a:t>
            </a:r>
            <a:r>
              <a:rPr sz="2400" spc="-320" dirty="0">
                <a:solidFill>
                  <a:srgbClr val="0066FF"/>
                </a:solidFill>
                <a:latin typeface="Arial Black"/>
                <a:cs typeface="Arial Black"/>
              </a:rPr>
              <a:t>relative  </a:t>
            </a:r>
            <a:r>
              <a:rPr sz="2400" spc="-335" dirty="0">
                <a:solidFill>
                  <a:srgbClr val="0066FF"/>
                </a:solidFill>
                <a:latin typeface="Arial Black"/>
                <a:cs typeface="Arial Black"/>
              </a:rPr>
              <a:t>to true</a:t>
            </a:r>
            <a:r>
              <a:rPr sz="2400" spc="-480" dirty="0">
                <a:solidFill>
                  <a:srgbClr val="0066FF"/>
                </a:solidFill>
                <a:latin typeface="Arial Black"/>
                <a:cs typeface="Arial Black"/>
              </a:rPr>
              <a:t> </a:t>
            </a:r>
            <a:r>
              <a:rPr sz="2400" spc="-345" dirty="0">
                <a:solidFill>
                  <a:srgbClr val="0066FF"/>
                </a:solidFill>
                <a:latin typeface="Arial Black"/>
                <a:cs typeface="Arial Black"/>
              </a:rPr>
              <a:t>north</a:t>
            </a:r>
            <a:endParaRPr sz="2400" dirty="0">
              <a:latin typeface="Arial Black"/>
              <a:cs typeface="Arial Black"/>
            </a:endParaRPr>
          </a:p>
        </p:txBody>
      </p:sp>
      <p:sp>
        <p:nvSpPr>
          <p:cNvPr id="15" name="object 15"/>
          <p:cNvSpPr/>
          <p:nvPr/>
        </p:nvSpPr>
        <p:spPr>
          <a:xfrm>
            <a:off x="3352800" y="2133600"/>
            <a:ext cx="5334000" cy="2628900"/>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228600" y="1294130"/>
            <a:ext cx="2895600" cy="4371340"/>
          </a:xfrm>
          <a:prstGeom prst="rect">
            <a:avLst/>
          </a:prstGeom>
          <a:blipFill>
            <a:blip r:embed="rId3" cstate="print"/>
            <a:stretch>
              <a:fillRect/>
            </a:stretch>
          </a:blipFill>
        </p:spPr>
        <p:txBody>
          <a:bodyPr wrap="square" lIns="0" tIns="0" rIns="0" bIns="0" rtlCol="0"/>
          <a:lstStyle/>
          <a:p>
            <a:endParaRPr/>
          </a:p>
        </p:txBody>
      </p:sp>
      <p:sp>
        <p:nvSpPr>
          <p:cNvPr id="17" name="object 17"/>
          <p:cNvSpPr txBox="1"/>
          <p:nvPr/>
        </p:nvSpPr>
        <p:spPr>
          <a:xfrm>
            <a:off x="417830" y="4682490"/>
            <a:ext cx="7907020" cy="1778000"/>
          </a:xfrm>
          <a:prstGeom prst="rect">
            <a:avLst/>
          </a:prstGeom>
        </p:spPr>
        <p:txBody>
          <a:bodyPr vert="horz" wrap="square" lIns="0" tIns="12700" rIns="0" bIns="0" rtlCol="0">
            <a:spAutoFit/>
          </a:bodyPr>
          <a:lstStyle/>
          <a:p>
            <a:pPr marL="4662170">
              <a:lnSpc>
                <a:spcPct val="100000"/>
              </a:lnSpc>
              <a:spcBef>
                <a:spcPts val="100"/>
              </a:spcBef>
            </a:pPr>
            <a:r>
              <a:rPr sz="2400" spc="-345" dirty="0">
                <a:solidFill>
                  <a:srgbClr val="0066FF"/>
                </a:solidFill>
                <a:latin typeface="Arial Black"/>
                <a:cs typeface="Arial Black"/>
              </a:rPr>
              <a:t>1580-1970</a:t>
            </a:r>
            <a:endParaRPr sz="2400" dirty="0">
              <a:latin typeface="Arial Black"/>
              <a:cs typeface="Arial Black"/>
            </a:endParaRPr>
          </a:p>
          <a:p>
            <a:pPr marL="3312160">
              <a:lnSpc>
                <a:spcPts val="2745"/>
              </a:lnSpc>
              <a:spcBef>
                <a:spcPts val="2520"/>
              </a:spcBef>
            </a:pPr>
            <a:r>
              <a:rPr sz="2400" spc="-450" dirty="0">
                <a:solidFill>
                  <a:srgbClr val="FF6600"/>
                </a:solidFill>
                <a:latin typeface="Arial Black"/>
                <a:cs typeface="Arial Black"/>
              </a:rPr>
              <a:t>consequence </a:t>
            </a:r>
            <a:r>
              <a:rPr sz="2400" spc="-335" dirty="0">
                <a:solidFill>
                  <a:srgbClr val="FF6600"/>
                </a:solidFill>
                <a:latin typeface="Arial Black"/>
                <a:cs typeface="Arial Black"/>
              </a:rPr>
              <a:t>of </a:t>
            </a:r>
            <a:r>
              <a:rPr sz="2400" spc="-350" dirty="0">
                <a:solidFill>
                  <a:srgbClr val="FF6600"/>
                </a:solidFill>
                <a:latin typeface="Arial Black"/>
                <a:cs typeface="Arial Black"/>
              </a:rPr>
              <a:t>rotation </a:t>
            </a:r>
            <a:r>
              <a:rPr sz="2400" spc="-335" dirty="0">
                <a:solidFill>
                  <a:srgbClr val="FF6600"/>
                </a:solidFill>
                <a:latin typeface="Arial Black"/>
                <a:cs typeface="Arial Black"/>
              </a:rPr>
              <a:t>of </a:t>
            </a:r>
            <a:r>
              <a:rPr sz="2400" spc="-400" dirty="0">
                <a:solidFill>
                  <a:srgbClr val="FF6600"/>
                </a:solidFill>
                <a:latin typeface="Arial Black"/>
                <a:cs typeface="Arial Black"/>
              </a:rPr>
              <a:t>outer</a:t>
            </a:r>
            <a:r>
              <a:rPr sz="2400" spc="-155" dirty="0">
                <a:solidFill>
                  <a:srgbClr val="FF6600"/>
                </a:solidFill>
                <a:latin typeface="Arial Black"/>
                <a:cs typeface="Arial Black"/>
              </a:rPr>
              <a:t> </a:t>
            </a:r>
            <a:r>
              <a:rPr sz="2400" spc="-370" dirty="0">
                <a:solidFill>
                  <a:srgbClr val="FF6600"/>
                </a:solidFill>
                <a:latin typeface="Arial Black"/>
                <a:cs typeface="Arial Black"/>
              </a:rPr>
              <a:t>core</a:t>
            </a:r>
            <a:endParaRPr sz="2400" dirty="0">
              <a:latin typeface="Arial Black"/>
              <a:cs typeface="Arial Black"/>
            </a:endParaRPr>
          </a:p>
          <a:p>
            <a:pPr marL="518159">
              <a:lnSpc>
                <a:spcPts val="2745"/>
              </a:lnSpc>
            </a:pPr>
            <a:r>
              <a:rPr sz="2400" spc="-345" dirty="0">
                <a:solidFill>
                  <a:srgbClr val="0066FF"/>
                </a:solidFill>
                <a:latin typeface="Arial Black"/>
                <a:cs typeface="Arial Black"/>
              </a:rPr>
              <a:t>1831-2001</a:t>
            </a:r>
            <a:endParaRPr sz="2400" dirty="0">
              <a:latin typeface="Arial Black"/>
              <a:cs typeface="Arial Black"/>
            </a:endParaRPr>
          </a:p>
          <a:p>
            <a:pPr marL="12700">
              <a:lnSpc>
                <a:spcPct val="100000"/>
              </a:lnSpc>
              <a:spcBef>
                <a:spcPts val="509"/>
              </a:spcBef>
            </a:pPr>
            <a:r>
              <a:rPr sz="2000" spc="-290" dirty="0">
                <a:solidFill>
                  <a:srgbClr val="0066FF"/>
                </a:solidFill>
                <a:latin typeface="Arial Black"/>
                <a:cs typeface="Arial Black"/>
              </a:rPr>
              <a:t>migration </a:t>
            </a:r>
            <a:r>
              <a:rPr sz="2000" spc="-275" dirty="0">
                <a:solidFill>
                  <a:srgbClr val="0066FF"/>
                </a:solidFill>
                <a:latin typeface="Arial Black"/>
                <a:cs typeface="Arial Black"/>
              </a:rPr>
              <a:t>of </a:t>
            </a:r>
            <a:r>
              <a:rPr sz="2000" spc="-355" dirty="0">
                <a:solidFill>
                  <a:srgbClr val="0066FF"/>
                </a:solidFill>
                <a:latin typeface="Arial Black"/>
                <a:cs typeface="Arial Black"/>
              </a:rPr>
              <a:t>magnetic</a:t>
            </a:r>
            <a:r>
              <a:rPr sz="2000" spc="-425" dirty="0">
                <a:solidFill>
                  <a:srgbClr val="0066FF"/>
                </a:solidFill>
                <a:latin typeface="Arial Black"/>
                <a:cs typeface="Arial Black"/>
              </a:rPr>
              <a:t> </a:t>
            </a:r>
            <a:r>
              <a:rPr sz="2000" spc="-290" dirty="0">
                <a:solidFill>
                  <a:srgbClr val="0066FF"/>
                </a:solidFill>
                <a:latin typeface="Arial Black"/>
                <a:cs typeface="Arial Black"/>
              </a:rPr>
              <a:t>north</a:t>
            </a:r>
            <a:endParaRPr sz="2000" dirty="0">
              <a:latin typeface="Arial Black"/>
              <a:cs typeface="Arial Black"/>
            </a:endParaRP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25400">
              <a:lnSpc>
                <a:spcPts val="1645"/>
              </a:lnSpc>
            </a:pPr>
            <a:r>
              <a:rPr dirty="0"/>
              <a:t>10</a:t>
            </a:r>
          </a:p>
        </p:txBody>
      </p:sp>
    </p:spTree>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70" y="6118859"/>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C5FFBF"/>
          </a:solidFill>
        </p:spPr>
        <p:txBody>
          <a:bodyPr wrap="square" lIns="0" tIns="0" rIns="0" bIns="0" rtlCol="0"/>
          <a:lstStyle/>
          <a:p>
            <a:endParaRPr/>
          </a:p>
        </p:txBody>
      </p:sp>
      <p:sp>
        <p:nvSpPr>
          <p:cNvPr id="3" name="object 3"/>
          <p:cNvSpPr/>
          <p:nvPr/>
        </p:nvSpPr>
        <p:spPr>
          <a:xfrm>
            <a:off x="-1270" y="6186170"/>
            <a:ext cx="9146540" cy="67310"/>
          </a:xfrm>
          <a:custGeom>
            <a:avLst/>
            <a:gdLst/>
            <a:ahLst/>
            <a:cxnLst/>
            <a:rect l="l" t="t" r="r" b="b"/>
            <a:pathLst>
              <a:path w="9146540" h="67310">
                <a:moveTo>
                  <a:pt x="0" y="67309"/>
                </a:moveTo>
                <a:lnTo>
                  <a:pt x="9146540" y="67309"/>
                </a:lnTo>
                <a:lnTo>
                  <a:pt x="9146540" y="0"/>
                </a:lnTo>
                <a:lnTo>
                  <a:pt x="0" y="0"/>
                </a:lnTo>
                <a:lnTo>
                  <a:pt x="0" y="67309"/>
                </a:lnTo>
                <a:close/>
              </a:path>
            </a:pathLst>
          </a:custGeom>
          <a:solidFill>
            <a:srgbClr val="C5FFC0"/>
          </a:solidFill>
        </p:spPr>
        <p:txBody>
          <a:bodyPr wrap="square" lIns="0" tIns="0" rIns="0" bIns="0" rtlCol="0"/>
          <a:lstStyle/>
          <a:p>
            <a:endParaRPr/>
          </a:p>
        </p:txBody>
      </p:sp>
      <p:sp>
        <p:nvSpPr>
          <p:cNvPr id="4" name="object 4"/>
          <p:cNvSpPr/>
          <p:nvPr/>
        </p:nvSpPr>
        <p:spPr>
          <a:xfrm>
            <a:off x="-1270" y="6253479"/>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6FFC1"/>
          </a:solidFill>
        </p:spPr>
        <p:txBody>
          <a:bodyPr wrap="square" lIns="0" tIns="0" rIns="0" bIns="0" rtlCol="0"/>
          <a:lstStyle/>
          <a:p>
            <a:endParaRPr/>
          </a:p>
        </p:txBody>
      </p:sp>
      <p:sp>
        <p:nvSpPr>
          <p:cNvPr id="5" name="object 5"/>
          <p:cNvSpPr/>
          <p:nvPr/>
        </p:nvSpPr>
        <p:spPr>
          <a:xfrm>
            <a:off x="-1270" y="632079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6FFC2"/>
          </a:solidFill>
        </p:spPr>
        <p:txBody>
          <a:bodyPr wrap="square" lIns="0" tIns="0" rIns="0" bIns="0" rtlCol="0"/>
          <a:lstStyle/>
          <a:p>
            <a:endParaRPr/>
          </a:p>
        </p:txBody>
      </p:sp>
      <p:sp>
        <p:nvSpPr>
          <p:cNvPr id="6" name="object 6"/>
          <p:cNvSpPr/>
          <p:nvPr/>
        </p:nvSpPr>
        <p:spPr>
          <a:xfrm>
            <a:off x="-1270" y="6388100"/>
            <a:ext cx="9146540" cy="67310"/>
          </a:xfrm>
          <a:custGeom>
            <a:avLst/>
            <a:gdLst/>
            <a:ahLst/>
            <a:cxnLst/>
            <a:rect l="l" t="t" r="r" b="b"/>
            <a:pathLst>
              <a:path w="9146540" h="67310">
                <a:moveTo>
                  <a:pt x="0" y="67310"/>
                </a:moveTo>
                <a:lnTo>
                  <a:pt x="9146540" y="67310"/>
                </a:lnTo>
                <a:lnTo>
                  <a:pt x="9146540" y="0"/>
                </a:lnTo>
                <a:lnTo>
                  <a:pt x="0" y="0"/>
                </a:lnTo>
                <a:lnTo>
                  <a:pt x="0" y="67310"/>
                </a:lnTo>
                <a:close/>
              </a:path>
            </a:pathLst>
          </a:custGeom>
          <a:solidFill>
            <a:srgbClr val="C7FFC3"/>
          </a:solidFill>
        </p:spPr>
        <p:txBody>
          <a:bodyPr wrap="square" lIns="0" tIns="0" rIns="0" bIns="0" rtlCol="0"/>
          <a:lstStyle/>
          <a:p>
            <a:endParaRPr/>
          </a:p>
        </p:txBody>
      </p:sp>
      <p:sp>
        <p:nvSpPr>
          <p:cNvPr id="7" name="object 7"/>
          <p:cNvSpPr/>
          <p:nvPr/>
        </p:nvSpPr>
        <p:spPr>
          <a:xfrm>
            <a:off x="-1270" y="645540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C7FFC4"/>
          </a:solidFill>
        </p:spPr>
        <p:txBody>
          <a:bodyPr wrap="square" lIns="0" tIns="0" rIns="0" bIns="0" rtlCol="0"/>
          <a:lstStyle/>
          <a:p>
            <a:endParaRPr/>
          </a:p>
        </p:txBody>
      </p:sp>
      <p:sp>
        <p:nvSpPr>
          <p:cNvPr id="8" name="object 8"/>
          <p:cNvSpPr/>
          <p:nvPr/>
        </p:nvSpPr>
        <p:spPr>
          <a:xfrm>
            <a:off x="-1270" y="6522719"/>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C8FFC5"/>
          </a:solidFill>
        </p:spPr>
        <p:txBody>
          <a:bodyPr wrap="square" lIns="0" tIns="0" rIns="0" bIns="0" rtlCol="0"/>
          <a:lstStyle/>
          <a:p>
            <a:endParaRPr/>
          </a:p>
        </p:txBody>
      </p:sp>
      <p:sp>
        <p:nvSpPr>
          <p:cNvPr id="9" name="object 9"/>
          <p:cNvSpPr/>
          <p:nvPr/>
        </p:nvSpPr>
        <p:spPr>
          <a:xfrm>
            <a:off x="-1270" y="659003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C8FFC6"/>
          </a:solidFill>
        </p:spPr>
        <p:txBody>
          <a:bodyPr wrap="square" lIns="0" tIns="0" rIns="0" bIns="0" rtlCol="0"/>
          <a:lstStyle/>
          <a:p>
            <a:endParaRPr/>
          </a:p>
        </p:txBody>
      </p:sp>
      <p:sp>
        <p:nvSpPr>
          <p:cNvPr id="10" name="object 10"/>
          <p:cNvSpPr/>
          <p:nvPr/>
        </p:nvSpPr>
        <p:spPr>
          <a:xfrm>
            <a:off x="-1270" y="665734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C9FFC7"/>
          </a:solidFill>
        </p:spPr>
        <p:txBody>
          <a:bodyPr wrap="square" lIns="0" tIns="0" rIns="0" bIns="0" rtlCol="0"/>
          <a:lstStyle/>
          <a:p>
            <a:endParaRPr/>
          </a:p>
        </p:txBody>
      </p:sp>
      <p:sp>
        <p:nvSpPr>
          <p:cNvPr id="11" name="object 11"/>
          <p:cNvSpPr/>
          <p:nvPr/>
        </p:nvSpPr>
        <p:spPr>
          <a:xfrm>
            <a:off x="-1270" y="672465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C9FFC8"/>
          </a:solidFill>
        </p:spPr>
        <p:txBody>
          <a:bodyPr wrap="square" lIns="0" tIns="0" rIns="0" bIns="0" rtlCol="0"/>
          <a:lstStyle/>
          <a:p>
            <a:endParaRPr/>
          </a:p>
        </p:txBody>
      </p:sp>
      <p:sp>
        <p:nvSpPr>
          <p:cNvPr id="12" name="object 12"/>
          <p:cNvSpPr/>
          <p:nvPr/>
        </p:nvSpPr>
        <p:spPr>
          <a:xfrm>
            <a:off x="0" y="6791959"/>
            <a:ext cx="9144000" cy="66040"/>
          </a:xfrm>
          <a:custGeom>
            <a:avLst/>
            <a:gdLst/>
            <a:ahLst/>
            <a:cxnLst/>
            <a:rect l="l" t="t" r="r" b="b"/>
            <a:pathLst>
              <a:path w="9144000" h="66040">
                <a:moveTo>
                  <a:pt x="0" y="66040"/>
                </a:moveTo>
                <a:lnTo>
                  <a:pt x="9144000" y="66040"/>
                </a:lnTo>
                <a:lnTo>
                  <a:pt x="9144000" y="0"/>
                </a:lnTo>
                <a:lnTo>
                  <a:pt x="0" y="0"/>
                </a:lnTo>
                <a:lnTo>
                  <a:pt x="0" y="66040"/>
                </a:lnTo>
                <a:close/>
              </a:path>
            </a:pathLst>
          </a:custGeom>
          <a:solidFill>
            <a:srgbClr val="CAFFC9"/>
          </a:solidFill>
        </p:spPr>
        <p:txBody>
          <a:bodyPr wrap="square" lIns="0" tIns="0" rIns="0" bIns="0" rtlCol="0"/>
          <a:lstStyle/>
          <a:p>
            <a:endParaRPr/>
          </a:p>
        </p:txBody>
      </p:sp>
      <p:sp>
        <p:nvSpPr>
          <p:cNvPr id="13" name="object 13"/>
          <p:cNvSpPr/>
          <p:nvPr/>
        </p:nvSpPr>
        <p:spPr>
          <a:xfrm>
            <a:off x="990600" y="3352800"/>
            <a:ext cx="6934200" cy="3449320"/>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5334000" y="1143000"/>
            <a:ext cx="3733800" cy="1981200"/>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7823200" y="1619250"/>
            <a:ext cx="756920" cy="767080"/>
          </a:xfrm>
          <a:custGeom>
            <a:avLst/>
            <a:gdLst/>
            <a:ahLst/>
            <a:cxnLst/>
            <a:rect l="l" t="t" r="r" b="b"/>
            <a:pathLst>
              <a:path w="756920" h="767080">
                <a:moveTo>
                  <a:pt x="378459" y="0"/>
                </a:moveTo>
                <a:lnTo>
                  <a:pt x="329883" y="2900"/>
                </a:lnTo>
                <a:lnTo>
                  <a:pt x="283418" y="11392"/>
                </a:lnTo>
                <a:lnTo>
                  <a:pt x="239375" y="25159"/>
                </a:lnTo>
                <a:lnTo>
                  <a:pt x="198061" y="43886"/>
                </a:lnTo>
                <a:lnTo>
                  <a:pt x="159785" y="67257"/>
                </a:lnTo>
                <a:lnTo>
                  <a:pt x="124856" y="94956"/>
                </a:lnTo>
                <a:lnTo>
                  <a:pt x="93583" y="126669"/>
                </a:lnTo>
                <a:lnTo>
                  <a:pt x="66274" y="162079"/>
                </a:lnTo>
                <a:lnTo>
                  <a:pt x="43238" y="200870"/>
                </a:lnTo>
                <a:lnTo>
                  <a:pt x="24784" y="242727"/>
                </a:lnTo>
                <a:lnTo>
                  <a:pt x="11221" y="287335"/>
                </a:lnTo>
                <a:lnTo>
                  <a:pt x="2856" y="334378"/>
                </a:lnTo>
                <a:lnTo>
                  <a:pt x="0" y="383539"/>
                </a:lnTo>
                <a:lnTo>
                  <a:pt x="2856" y="432701"/>
                </a:lnTo>
                <a:lnTo>
                  <a:pt x="11221" y="479744"/>
                </a:lnTo>
                <a:lnTo>
                  <a:pt x="24784" y="524352"/>
                </a:lnTo>
                <a:lnTo>
                  <a:pt x="43238" y="566209"/>
                </a:lnTo>
                <a:lnTo>
                  <a:pt x="66274" y="605000"/>
                </a:lnTo>
                <a:lnTo>
                  <a:pt x="93583" y="640410"/>
                </a:lnTo>
                <a:lnTo>
                  <a:pt x="124856" y="672123"/>
                </a:lnTo>
                <a:lnTo>
                  <a:pt x="159785" y="699822"/>
                </a:lnTo>
                <a:lnTo>
                  <a:pt x="198061" y="723193"/>
                </a:lnTo>
                <a:lnTo>
                  <a:pt x="239375" y="741920"/>
                </a:lnTo>
                <a:lnTo>
                  <a:pt x="283418" y="755687"/>
                </a:lnTo>
                <a:lnTo>
                  <a:pt x="329883" y="764179"/>
                </a:lnTo>
                <a:lnTo>
                  <a:pt x="378459" y="767079"/>
                </a:lnTo>
                <a:lnTo>
                  <a:pt x="427036" y="764179"/>
                </a:lnTo>
                <a:lnTo>
                  <a:pt x="473501" y="755687"/>
                </a:lnTo>
                <a:lnTo>
                  <a:pt x="517544" y="741920"/>
                </a:lnTo>
                <a:lnTo>
                  <a:pt x="558858" y="723193"/>
                </a:lnTo>
                <a:lnTo>
                  <a:pt x="597134" y="699822"/>
                </a:lnTo>
                <a:lnTo>
                  <a:pt x="632063" y="672123"/>
                </a:lnTo>
                <a:lnTo>
                  <a:pt x="663336" y="640410"/>
                </a:lnTo>
                <a:lnTo>
                  <a:pt x="690645" y="605000"/>
                </a:lnTo>
                <a:lnTo>
                  <a:pt x="713681" y="566209"/>
                </a:lnTo>
                <a:lnTo>
                  <a:pt x="732135" y="524352"/>
                </a:lnTo>
                <a:lnTo>
                  <a:pt x="745698" y="479744"/>
                </a:lnTo>
                <a:lnTo>
                  <a:pt x="754063" y="432701"/>
                </a:lnTo>
                <a:lnTo>
                  <a:pt x="756920" y="383539"/>
                </a:lnTo>
                <a:lnTo>
                  <a:pt x="754063" y="334378"/>
                </a:lnTo>
                <a:lnTo>
                  <a:pt x="745698" y="287335"/>
                </a:lnTo>
                <a:lnTo>
                  <a:pt x="732135" y="242727"/>
                </a:lnTo>
                <a:lnTo>
                  <a:pt x="713681" y="200870"/>
                </a:lnTo>
                <a:lnTo>
                  <a:pt x="690645" y="162079"/>
                </a:lnTo>
                <a:lnTo>
                  <a:pt x="663336" y="126669"/>
                </a:lnTo>
                <a:lnTo>
                  <a:pt x="632063" y="94956"/>
                </a:lnTo>
                <a:lnTo>
                  <a:pt x="597134" y="67257"/>
                </a:lnTo>
                <a:lnTo>
                  <a:pt x="558858" y="43886"/>
                </a:lnTo>
                <a:lnTo>
                  <a:pt x="517544" y="25159"/>
                </a:lnTo>
                <a:lnTo>
                  <a:pt x="473501" y="11392"/>
                </a:lnTo>
                <a:lnTo>
                  <a:pt x="427036" y="2900"/>
                </a:lnTo>
                <a:lnTo>
                  <a:pt x="378459" y="0"/>
                </a:lnTo>
                <a:close/>
              </a:path>
            </a:pathLst>
          </a:custGeom>
          <a:solidFill>
            <a:srgbClr val="3AB176"/>
          </a:solidFill>
        </p:spPr>
        <p:txBody>
          <a:bodyPr wrap="square" lIns="0" tIns="0" rIns="0" bIns="0" rtlCol="0"/>
          <a:lstStyle/>
          <a:p>
            <a:endParaRPr/>
          </a:p>
        </p:txBody>
      </p:sp>
      <p:sp>
        <p:nvSpPr>
          <p:cNvPr id="16" name="object 16"/>
          <p:cNvSpPr/>
          <p:nvPr/>
        </p:nvSpPr>
        <p:spPr>
          <a:xfrm>
            <a:off x="7823200" y="1619250"/>
            <a:ext cx="756920" cy="767080"/>
          </a:xfrm>
          <a:custGeom>
            <a:avLst/>
            <a:gdLst/>
            <a:ahLst/>
            <a:cxnLst/>
            <a:rect l="l" t="t" r="r" b="b"/>
            <a:pathLst>
              <a:path w="756920" h="767080">
                <a:moveTo>
                  <a:pt x="378459" y="0"/>
                </a:moveTo>
                <a:lnTo>
                  <a:pt x="427036" y="2900"/>
                </a:lnTo>
                <a:lnTo>
                  <a:pt x="473501" y="11392"/>
                </a:lnTo>
                <a:lnTo>
                  <a:pt x="517544" y="25159"/>
                </a:lnTo>
                <a:lnTo>
                  <a:pt x="558858" y="43886"/>
                </a:lnTo>
                <a:lnTo>
                  <a:pt x="597134" y="67257"/>
                </a:lnTo>
                <a:lnTo>
                  <a:pt x="632063" y="94956"/>
                </a:lnTo>
                <a:lnTo>
                  <a:pt x="663336" y="126669"/>
                </a:lnTo>
                <a:lnTo>
                  <a:pt x="690645" y="162079"/>
                </a:lnTo>
                <a:lnTo>
                  <a:pt x="713681" y="200870"/>
                </a:lnTo>
                <a:lnTo>
                  <a:pt x="732135" y="242727"/>
                </a:lnTo>
                <a:lnTo>
                  <a:pt x="745698" y="287335"/>
                </a:lnTo>
                <a:lnTo>
                  <a:pt x="754063" y="334378"/>
                </a:lnTo>
                <a:lnTo>
                  <a:pt x="756920" y="383539"/>
                </a:lnTo>
                <a:lnTo>
                  <a:pt x="754063" y="432701"/>
                </a:lnTo>
                <a:lnTo>
                  <a:pt x="745698" y="479744"/>
                </a:lnTo>
                <a:lnTo>
                  <a:pt x="732135" y="524352"/>
                </a:lnTo>
                <a:lnTo>
                  <a:pt x="713681" y="566209"/>
                </a:lnTo>
                <a:lnTo>
                  <a:pt x="690645" y="605000"/>
                </a:lnTo>
                <a:lnTo>
                  <a:pt x="663336" y="640410"/>
                </a:lnTo>
                <a:lnTo>
                  <a:pt x="632063" y="672123"/>
                </a:lnTo>
                <a:lnTo>
                  <a:pt x="597134" y="699822"/>
                </a:lnTo>
                <a:lnTo>
                  <a:pt x="558858" y="723193"/>
                </a:lnTo>
                <a:lnTo>
                  <a:pt x="517544" y="741920"/>
                </a:lnTo>
                <a:lnTo>
                  <a:pt x="473501" y="755687"/>
                </a:lnTo>
                <a:lnTo>
                  <a:pt x="427036" y="764179"/>
                </a:lnTo>
                <a:lnTo>
                  <a:pt x="378459" y="767079"/>
                </a:lnTo>
                <a:lnTo>
                  <a:pt x="329883" y="764179"/>
                </a:lnTo>
                <a:lnTo>
                  <a:pt x="283418" y="755687"/>
                </a:lnTo>
                <a:lnTo>
                  <a:pt x="239375" y="741920"/>
                </a:lnTo>
                <a:lnTo>
                  <a:pt x="198061" y="723193"/>
                </a:lnTo>
                <a:lnTo>
                  <a:pt x="159785" y="699822"/>
                </a:lnTo>
                <a:lnTo>
                  <a:pt x="124856" y="672123"/>
                </a:lnTo>
                <a:lnTo>
                  <a:pt x="93583" y="640410"/>
                </a:lnTo>
                <a:lnTo>
                  <a:pt x="66274" y="605000"/>
                </a:lnTo>
                <a:lnTo>
                  <a:pt x="43238" y="566209"/>
                </a:lnTo>
                <a:lnTo>
                  <a:pt x="24784" y="524352"/>
                </a:lnTo>
                <a:lnTo>
                  <a:pt x="11221" y="479744"/>
                </a:lnTo>
                <a:lnTo>
                  <a:pt x="2856" y="432701"/>
                </a:lnTo>
                <a:lnTo>
                  <a:pt x="0" y="383539"/>
                </a:lnTo>
                <a:lnTo>
                  <a:pt x="2856" y="334378"/>
                </a:lnTo>
                <a:lnTo>
                  <a:pt x="11221" y="287335"/>
                </a:lnTo>
                <a:lnTo>
                  <a:pt x="24784" y="242727"/>
                </a:lnTo>
                <a:lnTo>
                  <a:pt x="43238" y="200870"/>
                </a:lnTo>
                <a:lnTo>
                  <a:pt x="66274" y="162079"/>
                </a:lnTo>
                <a:lnTo>
                  <a:pt x="93583" y="126669"/>
                </a:lnTo>
                <a:lnTo>
                  <a:pt x="124856" y="94956"/>
                </a:lnTo>
                <a:lnTo>
                  <a:pt x="159785" y="67257"/>
                </a:lnTo>
                <a:lnTo>
                  <a:pt x="198061" y="43886"/>
                </a:lnTo>
                <a:lnTo>
                  <a:pt x="239375" y="25159"/>
                </a:lnTo>
                <a:lnTo>
                  <a:pt x="283418" y="11392"/>
                </a:lnTo>
                <a:lnTo>
                  <a:pt x="329883" y="2900"/>
                </a:lnTo>
                <a:lnTo>
                  <a:pt x="378459" y="0"/>
                </a:lnTo>
                <a:close/>
              </a:path>
            </a:pathLst>
          </a:custGeom>
          <a:ln w="9344">
            <a:solidFill>
              <a:srgbClr val="0066FF"/>
            </a:solidFill>
          </a:ln>
        </p:spPr>
        <p:txBody>
          <a:bodyPr wrap="square" lIns="0" tIns="0" rIns="0" bIns="0" rtlCol="0"/>
          <a:lstStyle/>
          <a:p>
            <a:endParaRPr/>
          </a:p>
        </p:txBody>
      </p:sp>
      <p:sp>
        <p:nvSpPr>
          <p:cNvPr id="17" name="object 17"/>
          <p:cNvSpPr txBox="1"/>
          <p:nvPr/>
        </p:nvSpPr>
        <p:spPr>
          <a:xfrm rot="1020000">
            <a:off x="8119246" y="2161272"/>
            <a:ext cx="189740" cy="152400"/>
          </a:xfrm>
          <a:prstGeom prst="rect">
            <a:avLst/>
          </a:prstGeom>
        </p:spPr>
        <p:txBody>
          <a:bodyPr vert="horz" wrap="square" lIns="0" tIns="0" rIns="0" bIns="0" rtlCol="0">
            <a:spAutoFit/>
          </a:bodyPr>
          <a:lstStyle/>
          <a:p>
            <a:pPr>
              <a:lnSpc>
                <a:spcPts val="1200"/>
              </a:lnSpc>
            </a:pPr>
            <a:r>
              <a:rPr sz="1200" dirty="0">
                <a:solidFill>
                  <a:srgbClr val="0066FF"/>
                </a:solidFill>
                <a:latin typeface="Times New Roman"/>
                <a:cs typeface="Times New Roman"/>
              </a:rPr>
              <a:t>N</a:t>
            </a:r>
            <a:endParaRPr sz="1200">
              <a:latin typeface="Times New Roman"/>
              <a:cs typeface="Times New Roman"/>
            </a:endParaRPr>
          </a:p>
        </p:txBody>
      </p:sp>
      <p:sp>
        <p:nvSpPr>
          <p:cNvPr id="21" name="object 21"/>
          <p:cNvSpPr txBox="1">
            <a:spLocks noGrp="1"/>
          </p:cNvSpPr>
          <p:nvPr>
            <p:ph type="sldNum" sz="quarter" idx="7"/>
          </p:nvPr>
        </p:nvSpPr>
        <p:spPr>
          <a:prstGeom prst="rect">
            <a:avLst/>
          </a:prstGeom>
        </p:spPr>
        <p:txBody>
          <a:bodyPr vert="horz" wrap="square" lIns="0" tIns="0" rIns="0" bIns="0" rtlCol="0">
            <a:spAutoFit/>
          </a:bodyPr>
          <a:lstStyle/>
          <a:p>
            <a:pPr marL="25400">
              <a:lnSpc>
                <a:spcPts val="1645"/>
              </a:lnSpc>
            </a:pPr>
            <a:r>
              <a:rPr dirty="0"/>
              <a:t>11</a:t>
            </a:r>
          </a:p>
        </p:txBody>
      </p:sp>
      <p:sp>
        <p:nvSpPr>
          <p:cNvPr id="18" name="object 18"/>
          <p:cNvSpPr txBox="1"/>
          <p:nvPr/>
        </p:nvSpPr>
        <p:spPr>
          <a:xfrm rot="1020000">
            <a:off x="8153499" y="1635414"/>
            <a:ext cx="175797" cy="152400"/>
          </a:xfrm>
          <a:prstGeom prst="rect">
            <a:avLst/>
          </a:prstGeom>
        </p:spPr>
        <p:txBody>
          <a:bodyPr vert="horz" wrap="square" lIns="0" tIns="0" rIns="0" bIns="0" rtlCol="0">
            <a:spAutoFit/>
          </a:bodyPr>
          <a:lstStyle/>
          <a:p>
            <a:pPr>
              <a:lnSpc>
                <a:spcPts val="1200"/>
              </a:lnSpc>
            </a:pPr>
            <a:r>
              <a:rPr sz="1200" dirty="0">
                <a:solidFill>
                  <a:srgbClr val="0066FF"/>
                </a:solidFill>
                <a:latin typeface="Times New Roman"/>
                <a:cs typeface="Times New Roman"/>
              </a:rPr>
              <a:t>S</a:t>
            </a:r>
            <a:endParaRPr sz="1200">
              <a:latin typeface="Times New Roman"/>
              <a:cs typeface="Times New Roman"/>
            </a:endParaRPr>
          </a:p>
        </p:txBody>
      </p:sp>
      <p:sp>
        <p:nvSpPr>
          <p:cNvPr id="19" name="object 19"/>
          <p:cNvSpPr txBox="1">
            <a:spLocks noGrp="1"/>
          </p:cNvSpPr>
          <p:nvPr>
            <p:ph type="title"/>
          </p:nvPr>
        </p:nvSpPr>
        <p:spPr>
          <a:xfrm>
            <a:off x="490219" y="185420"/>
            <a:ext cx="4107179" cy="574040"/>
          </a:xfrm>
          <a:prstGeom prst="rect">
            <a:avLst/>
          </a:prstGeom>
        </p:spPr>
        <p:txBody>
          <a:bodyPr vert="horz" wrap="square" lIns="0" tIns="12700" rIns="0" bIns="0" rtlCol="0">
            <a:spAutoFit/>
          </a:bodyPr>
          <a:lstStyle/>
          <a:p>
            <a:pPr marL="12700">
              <a:lnSpc>
                <a:spcPct val="100000"/>
              </a:lnSpc>
              <a:spcBef>
                <a:spcPts val="100"/>
              </a:spcBef>
            </a:pPr>
            <a:r>
              <a:rPr spc="-505" dirty="0"/>
              <a:t>Earth’ </a:t>
            </a:r>
            <a:r>
              <a:rPr spc="-400" dirty="0"/>
              <a:t>s</a:t>
            </a:r>
            <a:r>
              <a:rPr spc="-905" dirty="0"/>
              <a:t> </a:t>
            </a:r>
            <a:r>
              <a:rPr spc="-635" dirty="0"/>
              <a:t>magnetic </a:t>
            </a:r>
            <a:r>
              <a:rPr spc="-370" dirty="0"/>
              <a:t>field</a:t>
            </a:r>
          </a:p>
        </p:txBody>
      </p:sp>
      <p:sp>
        <p:nvSpPr>
          <p:cNvPr id="20" name="object 20"/>
          <p:cNvSpPr txBox="1"/>
          <p:nvPr/>
        </p:nvSpPr>
        <p:spPr>
          <a:xfrm>
            <a:off x="716280" y="768350"/>
            <a:ext cx="6082665" cy="2631490"/>
          </a:xfrm>
          <a:prstGeom prst="rect">
            <a:avLst/>
          </a:prstGeom>
        </p:spPr>
        <p:txBody>
          <a:bodyPr vert="horz" wrap="square" lIns="0" tIns="12700" rIns="0" bIns="0" rtlCol="0">
            <a:spAutoFit/>
          </a:bodyPr>
          <a:lstStyle/>
          <a:p>
            <a:pPr>
              <a:spcBef>
                <a:spcPts val="100"/>
              </a:spcBef>
            </a:pPr>
            <a:r>
              <a:rPr kern="0" dirty="0">
                <a:solidFill>
                  <a:sysClr val="windowText" lastClr="000000"/>
                </a:solidFill>
              </a:rPr>
              <a:t>reverses over time (north and south poles flip)</a:t>
            </a:r>
          </a:p>
          <a:p>
            <a:r>
              <a:rPr kern="0" dirty="0">
                <a:solidFill>
                  <a:sysClr val="windowText" lastClr="000000"/>
                </a:solidFill>
              </a:rPr>
              <a:t>--magnetic field lines reverse--</a:t>
            </a:r>
          </a:p>
          <a:p>
            <a:pPr>
              <a:spcBef>
                <a:spcPts val="459"/>
              </a:spcBef>
            </a:pPr>
            <a:r>
              <a:rPr kern="0" dirty="0">
                <a:solidFill>
                  <a:sysClr val="windowText" lastClr="000000"/>
                </a:solidFill>
              </a:rPr>
              <a:t>“ normal” polarity: north is north and</a:t>
            </a:r>
          </a:p>
          <a:p>
            <a:r>
              <a:rPr kern="0" dirty="0">
                <a:solidFill>
                  <a:sysClr val="windowText" lastClr="000000"/>
                </a:solidFill>
              </a:rPr>
              <a:t>south is south</a:t>
            </a:r>
          </a:p>
          <a:p>
            <a:pPr>
              <a:spcBef>
                <a:spcPts val="1200"/>
              </a:spcBef>
            </a:pPr>
            <a:r>
              <a:rPr kern="0" dirty="0">
                <a:solidFill>
                  <a:sysClr val="windowText" lastClr="000000"/>
                </a:solidFill>
              </a:rPr>
              <a:t>“ reversed” polarity: north is south and</a:t>
            </a:r>
          </a:p>
          <a:p>
            <a:r>
              <a:rPr kern="0" dirty="0">
                <a:solidFill>
                  <a:sysClr val="windowText" lastClr="000000"/>
                </a:solidFill>
              </a:rPr>
              <a:t>south is </a:t>
            </a:r>
            <a:r>
              <a:rPr kern="0" dirty="0" smtClean="0">
                <a:solidFill>
                  <a:sysClr val="windowText" lastClr="000000"/>
                </a:solidFill>
              </a:rPr>
              <a:t>north</a:t>
            </a:r>
            <a:endParaRPr lang="en-US" kern="0" dirty="0" smtClean="0">
              <a:solidFill>
                <a:sysClr val="windowText" lastClr="000000"/>
              </a:solidFill>
            </a:endParaRPr>
          </a:p>
          <a:p>
            <a:endParaRPr kern="0" dirty="0">
              <a:solidFill>
                <a:sysClr val="windowText" lastClr="000000"/>
              </a:solidFill>
            </a:endParaRPr>
          </a:p>
          <a:p>
            <a:pPr marL="1163320">
              <a:lnSpc>
                <a:spcPct val="100000"/>
              </a:lnSpc>
              <a:spcBef>
                <a:spcPts val="1200"/>
              </a:spcBef>
            </a:pPr>
            <a:r>
              <a:rPr sz="2000" i="1" spc="15" dirty="0">
                <a:solidFill>
                  <a:srgbClr val="FF0000"/>
                </a:solidFill>
                <a:latin typeface="Palatino Linotype"/>
                <a:cs typeface="Palatino Linotype"/>
              </a:rPr>
              <a:t>after </a:t>
            </a:r>
            <a:r>
              <a:rPr sz="2000" i="1" spc="-135" dirty="0">
                <a:solidFill>
                  <a:srgbClr val="FF0000"/>
                </a:solidFill>
                <a:latin typeface="Palatino Linotype"/>
                <a:cs typeface="Palatino Linotype"/>
              </a:rPr>
              <a:t>next </a:t>
            </a:r>
            <a:r>
              <a:rPr sz="2000" i="1" spc="-60" dirty="0">
                <a:solidFill>
                  <a:srgbClr val="FF0000"/>
                </a:solidFill>
                <a:latin typeface="Palatino Linotype"/>
                <a:cs typeface="Palatino Linotype"/>
              </a:rPr>
              <a:t>reversal, </a:t>
            </a:r>
            <a:r>
              <a:rPr sz="2000" i="1" spc="-130" dirty="0">
                <a:solidFill>
                  <a:srgbClr val="FF0000"/>
                </a:solidFill>
                <a:latin typeface="Palatino Linotype"/>
                <a:cs typeface="Palatino Linotype"/>
              </a:rPr>
              <a:t>compass </a:t>
            </a:r>
            <a:r>
              <a:rPr sz="2000" i="1" spc="-90" dirty="0">
                <a:solidFill>
                  <a:srgbClr val="FF0000"/>
                </a:solidFill>
                <a:latin typeface="Palatino Linotype"/>
                <a:cs typeface="Palatino Linotype"/>
              </a:rPr>
              <a:t>needle </a:t>
            </a:r>
            <a:r>
              <a:rPr sz="2000" i="1" spc="50" dirty="0">
                <a:solidFill>
                  <a:srgbClr val="FF0000"/>
                </a:solidFill>
                <a:latin typeface="Palatino Linotype"/>
                <a:cs typeface="Palatino Linotype"/>
              </a:rPr>
              <a:t>will </a:t>
            </a:r>
            <a:r>
              <a:rPr sz="2000" i="1" spc="-105" dirty="0">
                <a:solidFill>
                  <a:srgbClr val="FF0000"/>
                </a:solidFill>
                <a:latin typeface="Palatino Linotype"/>
                <a:cs typeface="Palatino Linotype"/>
              </a:rPr>
              <a:t>point</a:t>
            </a:r>
            <a:r>
              <a:rPr sz="2000" i="1" spc="-30" dirty="0">
                <a:solidFill>
                  <a:srgbClr val="FF0000"/>
                </a:solidFill>
                <a:latin typeface="Palatino Linotype"/>
                <a:cs typeface="Palatino Linotype"/>
              </a:rPr>
              <a:t> </a:t>
            </a:r>
            <a:r>
              <a:rPr sz="2000" i="1" spc="-35" dirty="0">
                <a:solidFill>
                  <a:srgbClr val="FF0000"/>
                </a:solidFill>
                <a:latin typeface="Palatino Linotype"/>
                <a:cs typeface="Palatino Linotype"/>
              </a:rPr>
              <a:t>south</a:t>
            </a:r>
            <a:endParaRPr sz="2000" dirty="0">
              <a:latin typeface="Palatino Linotype"/>
              <a:cs typeface="Palatino Linotype"/>
            </a:endParaRPr>
          </a:p>
        </p:txBody>
      </p:sp>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534400" y="6118859"/>
            <a:ext cx="610870" cy="67310"/>
          </a:xfrm>
          <a:custGeom>
            <a:avLst/>
            <a:gdLst/>
            <a:ahLst/>
            <a:cxnLst/>
            <a:rect l="l" t="t" r="r" b="b"/>
            <a:pathLst>
              <a:path w="610870" h="67310">
                <a:moveTo>
                  <a:pt x="0" y="67309"/>
                </a:moveTo>
                <a:lnTo>
                  <a:pt x="610870" y="67309"/>
                </a:lnTo>
                <a:lnTo>
                  <a:pt x="610870" y="0"/>
                </a:lnTo>
                <a:lnTo>
                  <a:pt x="0" y="0"/>
                </a:lnTo>
                <a:lnTo>
                  <a:pt x="0" y="67309"/>
                </a:lnTo>
                <a:close/>
              </a:path>
            </a:pathLst>
          </a:custGeom>
          <a:solidFill>
            <a:srgbClr val="C5FFBF"/>
          </a:solidFill>
        </p:spPr>
        <p:txBody>
          <a:bodyPr wrap="square" lIns="0" tIns="0" rIns="0" bIns="0" rtlCol="0"/>
          <a:lstStyle/>
          <a:p>
            <a:endParaRPr/>
          </a:p>
        </p:txBody>
      </p:sp>
      <p:sp>
        <p:nvSpPr>
          <p:cNvPr id="3" name="object 3"/>
          <p:cNvSpPr/>
          <p:nvPr/>
        </p:nvSpPr>
        <p:spPr>
          <a:xfrm>
            <a:off x="-1270" y="6118859"/>
            <a:ext cx="1296670" cy="67310"/>
          </a:xfrm>
          <a:custGeom>
            <a:avLst/>
            <a:gdLst/>
            <a:ahLst/>
            <a:cxnLst/>
            <a:rect l="l" t="t" r="r" b="b"/>
            <a:pathLst>
              <a:path w="1296670" h="67310">
                <a:moveTo>
                  <a:pt x="0" y="67309"/>
                </a:moveTo>
                <a:lnTo>
                  <a:pt x="1296670" y="67309"/>
                </a:lnTo>
                <a:lnTo>
                  <a:pt x="1296670" y="0"/>
                </a:lnTo>
                <a:lnTo>
                  <a:pt x="0" y="0"/>
                </a:lnTo>
                <a:lnTo>
                  <a:pt x="0" y="67309"/>
                </a:lnTo>
                <a:close/>
              </a:path>
            </a:pathLst>
          </a:custGeom>
          <a:solidFill>
            <a:srgbClr val="C5FFBF"/>
          </a:solidFill>
        </p:spPr>
        <p:txBody>
          <a:bodyPr wrap="square" lIns="0" tIns="0" rIns="0" bIns="0" rtlCol="0"/>
          <a:lstStyle/>
          <a:p>
            <a:endParaRPr/>
          </a:p>
        </p:txBody>
      </p:sp>
      <p:sp>
        <p:nvSpPr>
          <p:cNvPr id="4" name="object 4"/>
          <p:cNvSpPr/>
          <p:nvPr/>
        </p:nvSpPr>
        <p:spPr>
          <a:xfrm>
            <a:off x="8534400" y="6186170"/>
            <a:ext cx="610870" cy="67310"/>
          </a:xfrm>
          <a:custGeom>
            <a:avLst/>
            <a:gdLst/>
            <a:ahLst/>
            <a:cxnLst/>
            <a:rect l="l" t="t" r="r" b="b"/>
            <a:pathLst>
              <a:path w="610870" h="67310">
                <a:moveTo>
                  <a:pt x="0" y="67309"/>
                </a:moveTo>
                <a:lnTo>
                  <a:pt x="610870" y="67309"/>
                </a:lnTo>
                <a:lnTo>
                  <a:pt x="610870" y="0"/>
                </a:lnTo>
                <a:lnTo>
                  <a:pt x="0" y="0"/>
                </a:lnTo>
                <a:lnTo>
                  <a:pt x="0" y="67309"/>
                </a:lnTo>
                <a:close/>
              </a:path>
            </a:pathLst>
          </a:custGeom>
          <a:solidFill>
            <a:srgbClr val="C5FFC0"/>
          </a:solidFill>
        </p:spPr>
        <p:txBody>
          <a:bodyPr wrap="square" lIns="0" tIns="0" rIns="0" bIns="0" rtlCol="0"/>
          <a:lstStyle/>
          <a:p>
            <a:endParaRPr/>
          </a:p>
        </p:txBody>
      </p:sp>
      <p:sp>
        <p:nvSpPr>
          <p:cNvPr id="5" name="object 5"/>
          <p:cNvSpPr/>
          <p:nvPr/>
        </p:nvSpPr>
        <p:spPr>
          <a:xfrm>
            <a:off x="-1270" y="6186170"/>
            <a:ext cx="1296670" cy="67310"/>
          </a:xfrm>
          <a:custGeom>
            <a:avLst/>
            <a:gdLst/>
            <a:ahLst/>
            <a:cxnLst/>
            <a:rect l="l" t="t" r="r" b="b"/>
            <a:pathLst>
              <a:path w="1296670" h="67310">
                <a:moveTo>
                  <a:pt x="0" y="67309"/>
                </a:moveTo>
                <a:lnTo>
                  <a:pt x="1296670" y="67309"/>
                </a:lnTo>
                <a:lnTo>
                  <a:pt x="1296670" y="0"/>
                </a:lnTo>
                <a:lnTo>
                  <a:pt x="0" y="0"/>
                </a:lnTo>
                <a:lnTo>
                  <a:pt x="0" y="67309"/>
                </a:lnTo>
                <a:close/>
              </a:path>
            </a:pathLst>
          </a:custGeom>
          <a:solidFill>
            <a:srgbClr val="C5FFC0"/>
          </a:solidFill>
        </p:spPr>
        <p:txBody>
          <a:bodyPr wrap="square" lIns="0" tIns="0" rIns="0" bIns="0" rtlCol="0"/>
          <a:lstStyle/>
          <a:p>
            <a:endParaRPr/>
          </a:p>
        </p:txBody>
      </p:sp>
      <p:sp>
        <p:nvSpPr>
          <p:cNvPr id="6" name="object 6"/>
          <p:cNvSpPr/>
          <p:nvPr/>
        </p:nvSpPr>
        <p:spPr>
          <a:xfrm>
            <a:off x="8534400" y="6253479"/>
            <a:ext cx="610870" cy="67310"/>
          </a:xfrm>
          <a:custGeom>
            <a:avLst/>
            <a:gdLst/>
            <a:ahLst/>
            <a:cxnLst/>
            <a:rect l="l" t="t" r="r" b="b"/>
            <a:pathLst>
              <a:path w="610870" h="67310">
                <a:moveTo>
                  <a:pt x="0" y="67310"/>
                </a:moveTo>
                <a:lnTo>
                  <a:pt x="610870" y="67310"/>
                </a:lnTo>
                <a:lnTo>
                  <a:pt x="610870" y="0"/>
                </a:lnTo>
                <a:lnTo>
                  <a:pt x="0" y="0"/>
                </a:lnTo>
                <a:lnTo>
                  <a:pt x="0" y="67310"/>
                </a:lnTo>
                <a:close/>
              </a:path>
            </a:pathLst>
          </a:custGeom>
          <a:solidFill>
            <a:srgbClr val="C6FFC1"/>
          </a:solidFill>
        </p:spPr>
        <p:txBody>
          <a:bodyPr wrap="square" lIns="0" tIns="0" rIns="0" bIns="0" rtlCol="0"/>
          <a:lstStyle/>
          <a:p>
            <a:endParaRPr/>
          </a:p>
        </p:txBody>
      </p:sp>
      <p:sp>
        <p:nvSpPr>
          <p:cNvPr id="7" name="object 7"/>
          <p:cNvSpPr/>
          <p:nvPr/>
        </p:nvSpPr>
        <p:spPr>
          <a:xfrm>
            <a:off x="-1270" y="6253479"/>
            <a:ext cx="1296670" cy="67310"/>
          </a:xfrm>
          <a:custGeom>
            <a:avLst/>
            <a:gdLst/>
            <a:ahLst/>
            <a:cxnLst/>
            <a:rect l="l" t="t" r="r" b="b"/>
            <a:pathLst>
              <a:path w="1296670" h="67310">
                <a:moveTo>
                  <a:pt x="0" y="67310"/>
                </a:moveTo>
                <a:lnTo>
                  <a:pt x="1296670" y="67310"/>
                </a:lnTo>
                <a:lnTo>
                  <a:pt x="1296670" y="0"/>
                </a:lnTo>
                <a:lnTo>
                  <a:pt x="0" y="0"/>
                </a:lnTo>
                <a:lnTo>
                  <a:pt x="0" y="67310"/>
                </a:lnTo>
                <a:close/>
              </a:path>
            </a:pathLst>
          </a:custGeom>
          <a:solidFill>
            <a:srgbClr val="C6FFC1"/>
          </a:solidFill>
        </p:spPr>
        <p:txBody>
          <a:bodyPr wrap="square" lIns="0" tIns="0" rIns="0" bIns="0" rtlCol="0"/>
          <a:lstStyle/>
          <a:p>
            <a:endParaRPr/>
          </a:p>
        </p:txBody>
      </p:sp>
      <p:sp>
        <p:nvSpPr>
          <p:cNvPr id="8" name="object 8"/>
          <p:cNvSpPr/>
          <p:nvPr/>
        </p:nvSpPr>
        <p:spPr>
          <a:xfrm>
            <a:off x="8534400" y="6320790"/>
            <a:ext cx="610870" cy="67310"/>
          </a:xfrm>
          <a:custGeom>
            <a:avLst/>
            <a:gdLst/>
            <a:ahLst/>
            <a:cxnLst/>
            <a:rect l="l" t="t" r="r" b="b"/>
            <a:pathLst>
              <a:path w="610870" h="67310">
                <a:moveTo>
                  <a:pt x="0" y="67310"/>
                </a:moveTo>
                <a:lnTo>
                  <a:pt x="610870" y="67310"/>
                </a:lnTo>
                <a:lnTo>
                  <a:pt x="610870" y="0"/>
                </a:lnTo>
                <a:lnTo>
                  <a:pt x="0" y="0"/>
                </a:lnTo>
                <a:lnTo>
                  <a:pt x="0" y="67310"/>
                </a:lnTo>
                <a:close/>
              </a:path>
            </a:pathLst>
          </a:custGeom>
          <a:solidFill>
            <a:srgbClr val="C6FFC2"/>
          </a:solidFill>
        </p:spPr>
        <p:txBody>
          <a:bodyPr wrap="square" lIns="0" tIns="0" rIns="0" bIns="0" rtlCol="0"/>
          <a:lstStyle/>
          <a:p>
            <a:endParaRPr/>
          </a:p>
        </p:txBody>
      </p:sp>
      <p:sp>
        <p:nvSpPr>
          <p:cNvPr id="9" name="object 9"/>
          <p:cNvSpPr/>
          <p:nvPr/>
        </p:nvSpPr>
        <p:spPr>
          <a:xfrm>
            <a:off x="-1270" y="6320790"/>
            <a:ext cx="1296670" cy="67310"/>
          </a:xfrm>
          <a:custGeom>
            <a:avLst/>
            <a:gdLst/>
            <a:ahLst/>
            <a:cxnLst/>
            <a:rect l="l" t="t" r="r" b="b"/>
            <a:pathLst>
              <a:path w="1296670" h="67310">
                <a:moveTo>
                  <a:pt x="0" y="67310"/>
                </a:moveTo>
                <a:lnTo>
                  <a:pt x="1296670" y="67310"/>
                </a:lnTo>
                <a:lnTo>
                  <a:pt x="1296670" y="0"/>
                </a:lnTo>
                <a:lnTo>
                  <a:pt x="0" y="0"/>
                </a:lnTo>
                <a:lnTo>
                  <a:pt x="0" y="67310"/>
                </a:lnTo>
                <a:close/>
              </a:path>
            </a:pathLst>
          </a:custGeom>
          <a:solidFill>
            <a:srgbClr val="C6FFC2"/>
          </a:solidFill>
        </p:spPr>
        <p:txBody>
          <a:bodyPr wrap="square" lIns="0" tIns="0" rIns="0" bIns="0" rtlCol="0"/>
          <a:lstStyle/>
          <a:p>
            <a:endParaRPr/>
          </a:p>
        </p:txBody>
      </p:sp>
      <p:sp>
        <p:nvSpPr>
          <p:cNvPr id="10" name="object 10"/>
          <p:cNvSpPr/>
          <p:nvPr/>
        </p:nvSpPr>
        <p:spPr>
          <a:xfrm>
            <a:off x="8534400" y="6388100"/>
            <a:ext cx="610870" cy="67310"/>
          </a:xfrm>
          <a:custGeom>
            <a:avLst/>
            <a:gdLst/>
            <a:ahLst/>
            <a:cxnLst/>
            <a:rect l="l" t="t" r="r" b="b"/>
            <a:pathLst>
              <a:path w="610870" h="67310">
                <a:moveTo>
                  <a:pt x="0" y="67310"/>
                </a:moveTo>
                <a:lnTo>
                  <a:pt x="610870" y="67310"/>
                </a:lnTo>
                <a:lnTo>
                  <a:pt x="610870" y="0"/>
                </a:lnTo>
                <a:lnTo>
                  <a:pt x="0" y="0"/>
                </a:lnTo>
                <a:lnTo>
                  <a:pt x="0" y="67310"/>
                </a:lnTo>
                <a:close/>
              </a:path>
            </a:pathLst>
          </a:custGeom>
          <a:solidFill>
            <a:srgbClr val="C7FFC3"/>
          </a:solidFill>
        </p:spPr>
        <p:txBody>
          <a:bodyPr wrap="square" lIns="0" tIns="0" rIns="0" bIns="0" rtlCol="0"/>
          <a:lstStyle/>
          <a:p>
            <a:endParaRPr/>
          </a:p>
        </p:txBody>
      </p:sp>
      <p:sp>
        <p:nvSpPr>
          <p:cNvPr id="11" name="object 11"/>
          <p:cNvSpPr/>
          <p:nvPr/>
        </p:nvSpPr>
        <p:spPr>
          <a:xfrm>
            <a:off x="-1270" y="6388100"/>
            <a:ext cx="1296670" cy="67310"/>
          </a:xfrm>
          <a:custGeom>
            <a:avLst/>
            <a:gdLst/>
            <a:ahLst/>
            <a:cxnLst/>
            <a:rect l="l" t="t" r="r" b="b"/>
            <a:pathLst>
              <a:path w="1296670" h="67310">
                <a:moveTo>
                  <a:pt x="0" y="67310"/>
                </a:moveTo>
                <a:lnTo>
                  <a:pt x="1296670" y="67310"/>
                </a:lnTo>
                <a:lnTo>
                  <a:pt x="1296670" y="0"/>
                </a:lnTo>
                <a:lnTo>
                  <a:pt x="0" y="0"/>
                </a:lnTo>
                <a:lnTo>
                  <a:pt x="0" y="67310"/>
                </a:lnTo>
                <a:close/>
              </a:path>
            </a:pathLst>
          </a:custGeom>
          <a:solidFill>
            <a:srgbClr val="C7FFC3"/>
          </a:solidFill>
        </p:spPr>
        <p:txBody>
          <a:bodyPr wrap="square" lIns="0" tIns="0" rIns="0" bIns="0" rtlCol="0"/>
          <a:lstStyle/>
          <a:p>
            <a:endParaRPr/>
          </a:p>
        </p:txBody>
      </p:sp>
      <p:sp>
        <p:nvSpPr>
          <p:cNvPr id="12" name="object 12"/>
          <p:cNvSpPr/>
          <p:nvPr/>
        </p:nvSpPr>
        <p:spPr>
          <a:xfrm>
            <a:off x="8534400" y="6455409"/>
            <a:ext cx="610870" cy="67310"/>
          </a:xfrm>
          <a:custGeom>
            <a:avLst/>
            <a:gdLst/>
            <a:ahLst/>
            <a:cxnLst/>
            <a:rect l="l" t="t" r="r" b="b"/>
            <a:pathLst>
              <a:path w="610870" h="67309">
                <a:moveTo>
                  <a:pt x="0" y="67309"/>
                </a:moveTo>
                <a:lnTo>
                  <a:pt x="610870" y="67309"/>
                </a:lnTo>
                <a:lnTo>
                  <a:pt x="610870" y="0"/>
                </a:lnTo>
                <a:lnTo>
                  <a:pt x="0" y="0"/>
                </a:lnTo>
                <a:lnTo>
                  <a:pt x="0" y="67309"/>
                </a:lnTo>
                <a:close/>
              </a:path>
            </a:pathLst>
          </a:custGeom>
          <a:solidFill>
            <a:srgbClr val="C7FFC4"/>
          </a:solidFill>
        </p:spPr>
        <p:txBody>
          <a:bodyPr wrap="square" lIns="0" tIns="0" rIns="0" bIns="0" rtlCol="0"/>
          <a:lstStyle/>
          <a:p>
            <a:endParaRPr/>
          </a:p>
        </p:txBody>
      </p:sp>
      <p:sp>
        <p:nvSpPr>
          <p:cNvPr id="13" name="object 13"/>
          <p:cNvSpPr/>
          <p:nvPr/>
        </p:nvSpPr>
        <p:spPr>
          <a:xfrm>
            <a:off x="-1270" y="6455409"/>
            <a:ext cx="1296670" cy="67310"/>
          </a:xfrm>
          <a:custGeom>
            <a:avLst/>
            <a:gdLst/>
            <a:ahLst/>
            <a:cxnLst/>
            <a:rect l="l" t="t" r="r" b="b"/>
            <a:pathLst>
              <a:path w="1296670" h="67309">
                <a:moveTo>
                  <a:pt x="0" y="67309"/>
                </a:moveTo>
                <a:lnTo>
                  <a:pt x="1296670" y="67309"/>
                </a:lnTo>
                <a:lnTo>
                  <a:pt x="1296670" y="0"/>
                </a:lnTo>
                <a:lnTo>
                  <a:pt x="0" y="0"/>
                </a:lnTo>
                <a:lnTo>
                  <a:pt x="0" y="67309"/>
                </a:lnTo>
                <a:close/>
              </a:path>
            </a:pathLst>
          </a:custGeom>
          <a:solidFill>
            <a:srgbClr val="C7FFC4"/>
          </a:solidFill>
        </p:spPr>
        <p:txBody>
          <a:bodyPr wrap="square" lIns="0" tIns="0" rIns="0" bIns="0" rtlCol="0"/>
          <a:lstStyle/>
          <a:p>
            <a:endParaRPr/>
          </a:p>
        </p:txBody>
      </p:sp>
      <p:sp>
        <p:nvSpPr>
          <p:cNvPr id="14" name="object 14"/>
          <p:cNvSpPr/>
          <p:nvPr/>
        </p:nvSpPr>
        <p:spPr>
          <a:xfrm>
            <a:off x="8534400" y="6522719"/>
            <a:ext cx="610870" cy="67310"/>
          </a:xfrm>
          <a:custGeom>
            <a:avLst/>
            <a:gdLst/>
            <a:ahLst/>
            <a:cxnLst/>
            <a:rect l="l" t="t" r="r" b="b"/>
            <a:pathLst>
              <a:path w="610870" h="67309">
                <a:moveTo>
                  <a:pt x="0" y="67309"/>
                </a:moveTo>
                <a:lnTo>
                  <a:pt x="610870" y="67309"/>
                </a:lnTo>
                <a:lnTo>
                  <a:pt x="610870" y="0"/>
                </a:lnTo>
                <a:lnTo>
                  <a:pt x="0" y="0"/>
                </a:lnTo>
                <a:lnTo>
                  <a:pt x="0" y="67309"/>
                </a:lnTo>
                <a:close/>
              </a:path>
            </a:pathLst>
          </a:custGeom>
          <a:solidFill>
            <a:srgbClr val="C8FFC5"/>
          </a:solidFill>
        </p:spPr>
        <p:txBody>
          <a:bodyPr wrap="square" lIns="0" tIns="0" rIns="0" bIns="0" rtlCol="0"/>
          <a:lstStyle/>
          <a:p>
            <a:endParaRPr/>
          </a:p>
        </p:txBody>
      </p:sp>
      <p:sp>
        <p:nvSpPr>
          <p:cNvPr id="15" name="object 15"/>
          <p:cNvSpPr/>
          <p:nvPr/>
        </p:nvSpPr>
        <p:spPr>
          <a:xfrm>
            <a:off x="-1270" y="6522719"/>
            <a:ext cx="1296670" cy="67310"/>
          </a:xfrm>
          <a:custGeom>
            <a:avLst/>
            <a:gdLst/>
            <a:ahLst/>
            <a:cxnLst/>
            <a:rect l="l" t="t" r="r" b="b"/>
            <a:pathLst>
              <a:path w="1296670" h="67309">
                <a:moveTo>
                  <a:pt x="0" y="67309"/>
                </a:moveTo>
                <a:lnTo>
                  <a:pt x="1296670" y="67309"/>
                </a:lnTo>
                <a:lnTo>
                  <a:pt x="1296670" y="0"/>
                </a:lnTo>
                <a:lnTo>
                  <a:pt x="0" y="0"/>
                </a:lnTo>
                <a:lnTo>
                  <a:pt x="0" y="67309"/>
                </a:lnTo>
                <a:close/>
              </a:path>
            </a:pathLst>
          </a:custGeom>
          <a:solidFill>
            <a:srgbClr val="C8FFC5"/>
          </a:solidFill>
        </p:spPr>
        <p:txBody>
          <a:bodyPr wrap="square" lIns="0" tIns="0" rIns="0" bIns="0" rtlCol="0"/>
          <a:lstStyle/>
          <a:p>
            <a:endParaRPr/>
          </a:p>
        </p:txBody>
      </p:sp>
      <p:sp>
        <p:nvSpPr>
          <p:cNvPr id="16" name="object 16"/>
          <p:cNvSpPr/>
          <p:nvPr/>
        </p:nvSpPr>
        <p:spPr>
          <a:xfrm>
            <a:off x="-1270" y="659003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C8FFC6"/>
          </a:solidFill>
        </p:spPr>
        <p:txBody>
          <a:bodyPr wrap="square" lIns="0" tIns="0" rIns="0" bIns="0" rtlCol="0"/>
          <a:lstStyle/>
          <a:p>
            <a:endParaRPr/>
          </a:p>
        </p:txBody>
      </p:sp>
      <p:sp>
        <p:nvSpPr>
          <p:cNvPr id="17" name="object 17"/>
          <p:cNvSpPr/>
          <p:nvPr/>
        </p:nvSpPr>
        <p:spPr>
          <a:xfrm>
            <a:off x="-1270" y="6657340"/>
            <a:ext cx="9146540" cy="67310"/>
          </a:xfrm>
          <a:custGeom>
            <a:avLst/>
            <a:gdLst/>
            <a:ahLst/>
            <a:cxnLst/>
            <a:rect l="l" t="t" r="r" b="b"/>
            <a:pathLst>
              <a:path w="9146540" h="67309">
                <a:moveTo>
                  <a:pt x="0" y="67309"/>
                </a:moveTo>
                <a:lnTo>
                  <a:pt x="9146540" y="67309"/>
                </a:lnTo>
                <a:lnTo>
                  <a:pt x="9146540" y="0"/>
                </a:lnTo>
                <a:lnTo>
                  <a:pt x="0" y="0"/>
                </a:lnTo>
                <a:lnTo>
                  <a:pt x="0" y="67309"/>
                </a:lnTo>
                <a:close/>
              </a:path>
            </a:pathLst>
          </a:custGeom>
          <a:solidFill>
            <a:srgbClr val="C9FFC7"/>
          </a:solidFill>
        </p:spPr>
        <p:txBody>
          <a:bodyPr wrap="square" lIns="0" tIns="0" rIns="0" bIns="0" rtlCol="0"/>
          <a:lstStyle/>
          <a:p>
            <a:endParaRPr/>
          </a:p>
        </p:txBody>
      </p:sp>
      <p:sp>
        <p:nvSpPr>
          <p:cNvPr id="18" name="object 18"/>
          <p:cNvSpPr/>
          <p:nvPr/>
        </p:nvSpPr>
        <p:spPr>
          <a:xfrm>
            <a:off x="-1270" y="6724650"/>
            <a:ext cx="9146540" cy="67310"/>
          </a:xfrm>
          <a:custGeom>
            <a:avLst/>
            <a:gdLst/>
            <a:ahLst/>
            <a:cxnLst/>
            <a:rect l="l" t="t" r="r" b="b"/>
            <a:pathLst>
              <a:path w="9146540" h="67309">
                <a:moveTo>
                  <a:pt x="0" y="67310"/>
                </a:moveTo>
                <a:lnTo>
                  <a:pt x="9146540" y="67310"/>
                </a:lnTo>
                <a:lnTo>
                  <a:pt x="9146540" y="0"/>
                </a:lnTo>
                <a:lnTo>
                  <a:pt x="0" y="0"/>
                </a:lnTo>
                <a:lnTo>
                  <a:pt x="0" y="67310"/>
                </a:lnTo>
                <a:close/>
              </a:path>
            </a:pathLst>
          </a:custGeom>
          <a:solidFill>
            <a:srgbClr val="C9FFC8"/>
          </a:solidFill>
        </p:spPr>
        <p:txBody>
          <a:bodyPr wrap="square" lIns="0" tIns="0" rIns="0" bIns="0" rtlCol="0"/>
          <a:lstStyle/>
          <a:p>
            <a:endParaRPr/>
          </a:p>
        </p:txBody>
      </p:sp>
      <p:sp>
        <p:nvSpPr>
          <p:cNvPr id="19" name="object 19"/>
          <p:cNvSpPr/>
          <p:nvPr/>
        </p:nvSpPr>
        <p:spPr>
          <a:xfrm>
            <a:off x="0" y="6791959"/>
            <a:ext cx="9144000" cy="66040"/>
          </a:xfrm>
          <a:custGeom>
            <a:avLst/>
            <a:gdLst/>
            <a:ahLst/>
            <a:cxnLst/>
            <a:rect l="l" t="t" r="r" b="b"/>
            <a:pathLst>
              <a:path w="9144000" h="66040">
                <a:moveTo>
                  <a:pt x="0" y="66040"/>
                </a:moveTo>
                <a:lnTo>
                  <a:pt x="9144000" y="66040"/>
                </a:lnTo>
                <a:lnTo>
                  <a:pt x="9144000" y="0"/>
                </a:lnTo>
                <a:lnTo>
                  <a:pt x="0" y="0"/>
                </a:lnTo>
                <a:lnTo>
                  <a:pt x="0" y="66040"/>
                </a:lnTo>
                <a:close/>
              </a:path>
            </a:pathLst>
          </a:custGeom>
          <a:solidFill>
            <a:srgbClr val="CAFFC9"/>
          </a:solidFill>
        </p:spPr>
        <p:txBody>
          <a:bodyPr wrap="square" lIns="0" tIns="0" rIns="0" bIns="0" rtlCol="0"/>
          <a:lstStyle/>
          <a:p>
            <a:endParaRPr/>
          </a:p>
        </p:txBody>
      </p:sp>
      <p:sp>
        <p:nvSpPr>
          <p:cNvPr id="20" name="object 20"/>
          <p:cNvSpPr txBox="1"/>
          <p:nvPr/>
        </p:nvSpPr>
        <p:spPr>
          <a:xfrm>
            <a:off x="8398509" y="6478602"/>
            <a:ext cx="106680" cy="206375"/>
          </a:xfrm>
          <a:prstGeom prst="rect">
            <a:avLst/>
          </a:prstGeom>
        </p:spPr>
        <p:txBody>
          <a:bodyPr vert="horz" wrap="square" lIns="0" tIns="0" rIns="0" bIns="0" rtlCol="0">
            <a:spAutoFit/>
          </a:bodyPr>
          <a:lstStyle/>
          <a:p>
            <a:pPr>
              <a:lnSpc>
                <a:spcPts val="1545"/>
              </a:lnSpc>
            </a:pPr>
            <a:r>
              <a:rPr sz="1400" spc="-5" dirty="0">
                <a:solidFill>
                  <a:srgbClr val="0066FF"/>
                </a:solidFill>
                <a:latin typeface="Arial"/>
                <a:cs typeface="Arial"/>
              </a:rPr>
              <a:t>1</a:t>
            </a:r>
            <a:endParaRPr sz="1400">
              <a:latin typeface="Arial"/>
              <a:cs typeface="Arial"/>
            </a:endParaRPr>
          </a:p>
        </p:txBody>
      </p:sp>
      <p:sp>
        <p:nvSpPr>
          <p:cNvPr id="21" name="object 21"/>
          <p:cNvSpPr/>
          <p:nvPr/>
        </p:nvSpPr>
        <p:spPr>
          <a:xfrm>
            <a:off x="1447800" y="4037329"/>
            <a:ext cx="7010400" cy="2526030"/>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1295400" y="6106159"/>
            <a:ext cx="7239000" cy="533400"/>
          </a:xfrm>
          <a:custGeom>
            <a:avLst/>
            <a:gdLst/>
            <a:ahLst/>
            <a:cxnLst/>
            <a:rect l="l" t="t" r="r" b="b"/>
            <a:pathLst>
              <a:path w="7239000" h="533400">
                <a:moveTo>
                  <a:pt x="7239000" y="0"/>
                </a:moveTo>
                <a:lnTo>
                  <a:pt x="0" y="0"/>
                </a:lnTo>
                <a:lnTo>
                  <a:pt x="0" y="533399"/>
                </a:lnTo>
                <a:lnTo>
                  <a:pt x="7239000" y="533399"/>
                </a:lnTo>
                <a:lnTo>
                  <a:pt x="7239000" y="0"/>
                </a:lnTo>
                <a:close/>
              </a:path>
            </a:pathLst>
          </a:custGeom>
          <a:solidFill>
            <a:srgbClr val="CCFFCC"/>
          </a:solidFill>
        </p:spPr>
        <p:txBody>
          <a:bodyPr wrap="square" lIns="0" tIns="0" rIns="0" bIns="0" rtlCol="0"/>
          <a:lstStyle/>
          <a:p>
            <a:endParaRPr/>
          </a:p>
        </p:txBody>
      </p:sp>
      <p:sp>
        <p:nvSpPr>
          <p:cNvPr id="23" name="object 23"/>
          <p:cNvSpPr/>
          <p:nvPr/>
        </p:nvSpPr>
        <p:spPr>
          <a:xfrm>
            <a:off x="1295400" y="6106159"/>
            <a:ext cx="7239000" cy="533400"/>
          </a:xfrm>
          <a:custGeom>
            <a:avLst/>
            <a:gdLst/>
            <a:ahLst/>
            <a:cxnLst/>
            <a:rect l="l" t="t" r="r" b="b"/>
            <a:pathLst>
              <a:path w="7239000" h="533400">
                <a:moveTo>
                  <a:pt x="3619500" y="533399"/>
                </a:moveTo>
                <a:lnTo>
                  <a:pt x="0" y="533399"/>
                </a:lnTo>
                <a:lnTo>
                  <a:pt x="0" y="0"/>
                </a:lnTo>
                <a:lnTo>
                  <a:pt x="7239000" y="0"/>
                </a:lnTo>
                <a:lnTo>
                  <a:pt x="7239000" y="533399"/>
                </a:lnTo>
                <a:lnTo>
                  <a:pt x="3619500" y="533399"/>
                </a:lnTo>
                <a:close/>
              </a:path>
            </a:pathLst>
          </a:custGeom>
          <a:ln w="9344">
            <a:solidFill>
              <a:srgbClr val="CCFFCC"/>
            </a:solidFill>
          </a:ln>
        </p:spPr>
        <p:txBody>
          <a:bodyPr wrap="square" lIns="0" tIns="0" rIns="0" bIns="0" rtlCol="0"/>
          <a:lstStyle/>
          <a:p>
            <a:endParaRPr/>
          </a:p>
        </p:txBody>
      </p:sp>
      <p:sp>
        <p:nvSpPr>
          <p:cNvPr id="24" name="object 2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05" dirty="0"/>
              <a:t>Earth’ </a:t>
            </a:r>
            <a:r>
              <a:rPr spc="-400" dirty="0"/>
              <a:t>s</a:t>
            </a:r>
            <a:r>
              <a:rPr spc="-905" dirty="0"/>
              <a:t> </a:t>
            </a:r>
            <a:r>
              <a:rPr spc="-635" dirty="0"/>
              <a:t>magnetic </a:t>
            </a:r>
            <a:r>
              <a:rPr spc="-370" dirty="0"/>
              <a:t>field</a:t>
            </a:r>
          </a:p>
        </p:txBody>
      </p:sp>
      <p:sp>
        <p:nvSpPr>
          <p:cNvPr id="25" name="object 25"/>
          <p:cNvSpPr/>
          <p:nvPr/>
        </p:nvSpPr>
        <p:spPr>
          <a:xfrm>
            <a:off x="1524000" y="4038600"/>
            <a:ext cx="2057400" cy="2514600"/>
          </a:xfrm>
          <a:custGeom>
            <a:avLst/>
            <a:gdLst/>
            <a:ahLst/>
            <a:cxnLst/>
            <a:rect l="l" t="t" r="r" b="b"/>
            <a:pathLst>
              <a:path w="2057400" h="2514600">
                <a:moveTo>
                  <a:pt x="341630" y="0"/>
                </a:moveTo>
                <a:lnTo>
                  <a:pt x="295315" y="4121"/>
                </a:lnTo>
                <a:lnTo>
                  <a:pt x="249716" y="15965"/>
                </a:lnTo>
                <a:lnTo>
                  <a:pt x="205612" y="34753"/>
                </a:lnTo>
                <a:lnTo>
                  <a:pt x="163780" y="59708"/>
                </a:lnTo>
                <a:lnTo>
                  <a:pt x="125000" y="90049"/>
                </a:lnTo>
                <a:lnTo>
                  <a:pt x="90049" y="125000"/>
                </a:lnTo>
                <a:lnTo>
                  <a:pt x="59708" y="163780"/>
                </a:lnTo>
                <a:lnTo>
                  <a:pt x="34753" y="205612"/>
                </a:lnTo>
                <a:lnTo>
                  <a:pt x="15965" y="249716"/>
                </a:lnTo>
                <a:lnTo>
                  <a:pt x="4121" y="295315"/>
                </a:lnTo>
                <a:lnTo>
                  <a:pt x="0" y="341630"/>
                </a:lnTo>
                <a:lnTo>
                  <a:pt x="0" y="2171700"/>
                </a:lnTo>
                <a:lnTo>
                  <a:pt x="4121" y="2218330"/>
                </a:lnTo>
                <a:lnTo>
                  <a:pt x="15965" y="2264187"/>
                </a:lnTo>
                <a:lnTo>
                  <a:pt x="34753" y="2308499"/>
                </a:lnTo>
                <a:lnTo>
                  <a:pt x="59708" y="2350492"/>
                </a:lnTo>
                <a:lnTo>
                  <a:pt x="90049" y="2389393"/>
                </a:lnTo>
                <a:lnTo>
                  <a:pt x="125000" y="2424430"/>
                </a:lnTo>
                <a:lnTo>
                  <a:pt x="163780" y="2454830"/>
                </a:lnTo>
                <a:lnTo>
                  <a:pt x="205612" y="2479820"/>
                </a:lnTo>
                <a:lnTo>
                  <a:pt x="249716" y="2498627"/>
                </a:lnTo>
                <a:lnTo>
                  <a:pt x="295315" y="2510477"/>
                </a:lnTo>
                <a:lnTo>
                  <a:pt x="341630" y="2514600"/>
                </a:lnTo>
                <a:lnTo>
                  <a:pt x="1714500" y="2514600"/>
                </a:lnTo>
                <a:lnTo>
                  <a:pt x="1757263" y="2511127"/>
                </a:lnTo>
                <a:lnTo>
                  <a:pt x="1799431" y="2501106"/>
                </a:lnTo>
                <a:lnTo>
                  <a:pt x="1840408" y="2485132"/>
                </a:lnTo>
                <a:lnTo>
                  <a:pt x="1879600" y="2463800"/>
                </a:lnTo>
                <a:lnTo>
                  <a:pt x="1916410" y="2437705"/>
                </a:lnTo>
                <a:lnTo>
                  <a:pt x="1950243" y="2407443"/>
                </a:lnTo>
                <a:lnTo>
                  <a:pt x="1980505" y="2373610"/>
                </a:lnTo>
                <a:lnTo>
                  <a:pt x="2006600" y="2336800"/>
                </a:lnTo>
                <a:lnTo>
                  <a:pt x="2027932" y="2297608"/>
                </a:lnTo>
                <a:lnTo>
                  <a:pt x="2043906" y="2256631"/>
                </a:lnTo>
                <a:lnTo>
                  <a:pt x="2053927" y="2214463"/>
                </a:lnTo>
                <a:lnTo>
                  <a:pt x="2057400" y="2171700"/>
                </a:lnTo>
                <a:lnTo>
                  <a:pt x="2057400" y="341630"/>
                </a:lnTo>
                <a:lnTo>
                  <a:pt x="2053277" y="295315"/>
                </a:lnTo>
                <a:lnTo>
                  <a:pt x="2041427" y="249716"/>
                </a:lnTo>
                <a:lnTo>
                  <a:pt x="2022620" y="205612"/>
                </a:lnTo>
                <a:lnTo>
                  <a:pt x="1997630" y="163780"/>
                </a:lnTo>
                <a:lnTo>
                  <a:pt x="1967230" y="125000"/>
                </a:lnTo>
                <a:lnTo>
                  <a:pt x="1932193" y="90049"/>
                </a:lnTo>
                <a:lnTo>
                  <a:pt x="1893292" y="59708"/>
                </a:lnTo>
                <a:lnTo>
                  <a:pt x="1851299" y="34753"/>
                </a:lnTo>
                <a:lnTo>
                  <a:pt x="1806987" y="15965"/>
                </a:lnTo>
                <a:lnTo>
                  <a:pt x="1761130" y="4121"/>
                </a:lnTo>
                <a:lnTo>
                  <a:pt x="1714500" y="0"/>
                </a:lnTo>
                <a:lnTo>
                  <a:pt x="341630" y="0"/>
                </a:lnTo>
                <a:close/>
              </a:path>
            </a:pathLst>
          </a:custGeom>
          <a:ln w="57146">
            <a:solidFill>
              <a:srgbClr val="FF6600"/>
            </a:solidFill>
          </a:ln>
        </p:spPr>
        <p:txBody>
          <a:bodyPr wrap="square" lIns="0" tIns="0" rIns="0" bIns="0" rtlCol="0"/>
          <a:lstStyle/>
          <a:p>
            <a:endParaRPr/>
          </a:p>
        </p:txBody>
      </p:sp>
      <p:sp>
        <p:nvSpPr>
          <p:cNvPr id="26" name="object 26"/>
          <p:cNvSpPr/>
          <p:nvPr/>
        </p:nvSpPr>
        <p:spPr>
          <a:xfrm>
            <a:off x="1524000" y="4038600"/>
            <a:ext cx="0" cy="0"/>
          </a:xfrm>
          <a:custGeom>
            <a:avLst/>
            <a:gdLst/>
            <a:ahLst/>
            <a:cxnLst/>
            <a:rect l="l" t="t" r="r" b="b"/>
            <a:pathLst>
              <a:path>
                <a:moveTo>
                  <a:pt x="0" y="-28573"/>
                </a:moveTo>
                <a:lnTo>
                  <a:pt x="0" y="28573"/>
                </a:lnTo>
              </a:path>
            </a:pathLst>
          </a:custGeom>
          <a:ln w="57146">
            <a:solidFill>
              <a:srgbClr val="FF6600"/>
            </a:solidFill>
          </a:ln>
        </p:spPr>
        <p:txBody>
          <a:bodyPr wrap="square" lIns="0" tIns="0" rIns="0" bIns="0" rtlCol="0"/>
          <a:lstStyle/>
          <a:p>
            <a:endParaRPr/>
          </a:p>
        </p:txBody>
      </p:sp>
      <p:sp>
        <p:nvSpPr>
          <p:cNvPr id="27" name="object 27"/>
          <p:cNvSpPr/>
          <p:nvPr/>
        </p:nvSpPr>
        <p:spPr>
          <a:xfrm>
            <a:off x="3581400" y="6553200"/>
            <a:ext cx="0" cy="0"/>
          </a:xfrm>
          <a:custGeom>
            <a:avLst/>
            <a:gdLst/>
            <a:ahLst/>
            <a:cxnLst/>
            <a:rect l="l" t="t" r="r" b="b"/>
            <a:pathLst>
              <a:path>
                <a:moveTo>
                  <a:pt x="0" y="-28573"/>
                </a:moveTo>
                <a:lnTo>
                  <a:pt x="0" y="28573"/>
                </a:lnTo>
              </a:path>
            </a:pathLst>
          </a:custGeom>
          <a:ln w="57146">
            <a:solidFill>
              <a:srgbClr val="FF6600"/>
            </a:solidFill>
          </a:ln>
        </p:spPr>
        <p:txBody>
          <a:bodyPr wrap="square" lIns="0" tIns="0" rIns="0" bIns="0" rtlCol="0"/>
          <a:lstStyle/>
          <a:p>
            <a:endParaRPr/>
          </a:p>
        </p:txBody>
      </p:sp>
      <p:sp>
        <p:nvSpPr>
          <p:cNvPr id="28" name="object 28"/>
          <p:cNvSpPr/>
          <p:nvPr/>
        </p:nvSpPr>
        <p:spPr>
          <a:xfrm>
            <a:off x="3733800" y="4038600"/>
            <a:ext cx="2057400" cy="2514600"/>
          </a:xfrm>
          <a:custGeom>
            <a:avLst/>
            <a:gdLst/>
            <a:ahLst/>
            <a:cxnLst/>
            <a:rect l="l" t="t" r="r" b="b"/>
            <a:pathLst>
              <a:path w="2057400" h="2514600">
                <a:moveTo>
                  <a:pt x="342900" y="0"/>
                </a:moveTo>
                <a:lnTo>
                  <a:pt x="296269" y="4121"/>
                </a:lnTo>
                <a:lnTo>
                  <a:pt x="250412" y="15965"/>
                </a:lnTo>
                <a:lnTo>
                  <a:pt x="206100" y="34753"/>
                </a:lnTo>
                <a:lnTo>
                  <a:pt x="164107" y="59708"/>
                </a:lnTo>
                <a:lnTo>
                  <a:pt x="125206" y="90049"/>
                </a:lnTo>
                <a:lnTo>
                  <a:pt x="90169" y="125000"/>
                </a:lnTo>
                <a:lnTo>
                  <a:pt x="59769" y="163780"/>
                </a:lnTo>
                <a:lnTo>
                  <a:pt x="34779" y="205612"/>
                </a:lnTo>
                <a:lnTo>
                  <a:pt x="15972" y="249716"/>
                </a:lnTo>
                <a:lnTo>
                  <a:pt x="4122" y="295315"/>
                </a:lnTo>
                <a:lnTo>
                  <a:pt x="0" y="341630"/>
                </a:lnTo>
                <a:lnTo>
                  <a:pt x="0" y="2171700"/>
                </a:lnTo>
                <a:lnTo>
                  <a:pt x="3472" y="2214463"/>
                </a:lnTo>
                <a:lnTo>
                  <a:pt x="13493" y="2256631"/>
                </a:lnTo>
                <a:lnTo>
                  <a:pt x="29467" y="2297608"/>
                </a:lnTo>
                <a:lnTo>
                  <a:pt x="50800" y="2336800"/>
                </a:lnTo>
                <a:lnTo>
                  <a:pt x="76894" y="2373610"/>
                </a:lnTo>
                <a:lnTo>
                  <a:pt x="107156" y="2407443"/>
                </a:lnTo>
                <a:lnTo>
                  <a:pt x="140989" y="2437705"/>
                </a:lnTo>
                <a:lnTo>
                  <a:pt x="177800" y="2463800"/>
                </a:lnTo>
                <a:lnTo>
                  <a:pt x="216991" y="2485132"/>
                </a:lnTo>
                <a:lnTo>
                  <a:pt x="257968" y="2501106"/>
                </a:lnTo>
                <a:lnTo>
                  <a:pt x="300136" y="2511127"/>
                </a:lnTo>
                <a:lnTo>
                  <a:pt x="342900" y="2514600"/>
                </a:lnTo>
                <a:lnTo>
                  <a:pt x="1714500" y="2514600"/>
                </a:lnTo>
                <a:lnTo>
                  <a:pt x="1757263" y="2511127"/>
                </a:lnTo>
                <a:lnTo>
                  <a:pt x="1799431" y="2501106"/>
                </a:lnTo>
                <a:lnTo>
                  <a:pt x="1840408" y="2485132"/>
                </a:lnTo>
                <a:lnTo>
                  <a:pt x="1879600" y="2463800"/>
                </a:lnTo>
                <a:lnTo>
                  <a:pt x="1916410" y="2437705"/>
                </a:lnTo>
                <a:lnTo>
                  <a:pt x="1950243" y="2407443"/>
                </a:lnTo>
                <a:lnTo>
                  <a:pt x="1980505" y="2373610"/>
                </a:lnTo>
                <a:lnTo>
                  <a:pt x="2006600" y="2336800"/>
                </a:lnTo>
                <a:lnTo>
                  <a:pt x="2027932" y="2297608"/>
                </a:lnTo>
                <a:lnTo>
                  <a:pt x="2043906" y="2256631"/>
                </a:lnTo>
                <a:lnTo>
                  <a:pt x="2053927" y="2214463"/>
                </a:lnTo>
                <a:lnTo>
                  <a:pt x="2057400" y="2171700"/>
                </a:lnTo>
                <a:lnTo>
                  <a:pt x="2057400" y="341630"/>
                </a:lnTo>
                <a:lnTo>
                  <a:pt x="2053277" y="295315"/>
                </a:lnTo>
                <a:lnTo>
                  <a:pt x="2041427" y="249716"/>
                </a:lnTo>
                <a:lnTo>
                  <a:pt x="2022620" y="205612"/>
                </a:lnTo>
                <a:lnTo>
                  <a:pt x="1997630" y="163780"/>
                </a:lnTo>
                <a:lnTo>
                  <a:pt x="1967230" y="125000"/>
                </a:lnTo>
                <a:lnTo>
                  <a:pt x="1932193" y="90049"/>
                </a:lnTo>
                <a:lnTo>
                  <a:pt x="1893292" y="59708"/>
                </a:lnTo>
                <a:lnTo>
                  <a:pt x="1851299" y="34753"/>
                </a:lnTo>
                <a:lnTo>
                  <a:pt x="1806987" y="15965"/>
                </a:lnTo>
                <a:lnTo>
                  <a:pt x="1761130" y="4121"/>
                </a:lnTo>
                <a:lnTo>
                  <a:pt x="1714500" y="0"/>
                </a:lnTo>
                <a:lnTo>
                  <a:pt x="342900" y="0"/>
                </a:lnTo>
                <a:close/>
              </a:path>
            </a:pathLst>
          </a:custGeom>
          <a:ln w="57146">
            <a:solidFill>
              <a:srgbClr val="00C200"/>
            </a:solidFill>
          </a:ln>
        </p:spPr>
        <p:txBody>
          <a:bodyPr wrap="square" lIns="0" tIns="0" rIns="0" bIns="0" rtlCol="0"/>
          <a:lstStyle/>
          <a:p>
            <a:endParaRPr/>
          </a:p>
        </p:txBody>
      </p:sp>
      <p:sp>
        <p:nvSpPr>
          <p:cNvPr id="29" name="object 29"/>
          <p:cNvSpPr/>
          <p:nvPr/>
        </p:nvSpPr>
        <p:spPr>
          <a:xfrm>
            <a:off x="3733800" y="4038600"/>
            <a:ext cx="0" cy="0"/>
          </a:xfrm>
          <a:custGeom>
            <a:avLst/>
            <a:gdLst/>
            <a:ahLst/>
            <a:cxnLst/>
            <a:rect l="l" t="t" r="r" b="b"/>
            <a:pathLst>
              <a:path>
                <a:moveTo>
                  <a:pt x="0" y="-28573"/>
                </a:moveTo>
                <a:lnTo>
                  <a:pt x="0" y="28573"/>
                </a:lnTo>
              </a:path>
            </a:pathLst>
          </a:custGeom>
          <a:ln w="57146">
            <a:solidFill>
              <a:srgbClr val="00C200"/>
            </a:solidFill>
          </a:ln>
        </p:spPr>
        <p:txBody>
          <a:bodyPr wrap="square" lIns="0" tIns="0" rIns="0" bIns="0" rtlCol="0"/>
          <a:lstStyle/>
          <a:p>
            <a:endParaRPr/>
          </a:p>
        </p:txBody>
      </p:sp>
      <p:sp>
        <p:nvSpPr>
          <p:cNvPr id="30" name="object 30"/>
          <p:cNvSpPr/>
          <p:nvPr/>
        </p:nvSpPr>
        <p:spPr>
          <a:xfrm>
            <a:off x="5791200" y="6553200"/>
            <a:ext cx="0" cy="0"/>
          </a:xfrm>
          <a:custGeom>
            <a:avLst/>
            <a:gdLst/>
            <a:ahLst/>
            <a:cxnLst/>
            <a:rect l="l" t="t" r="r" b="b"/>
            <a:pathLst>
              <a:path>
                <a:moveTo>
                  <a:pt x="0" y="-28573"/>
                </a:moveTo>
                <a:lnTo>
                  <a:pt x="0" y="28573"/>
                </a:lnTo>
              </a:path>
            </a:pathLst>
          </a:custGeom>
          <a:ln w="57146">
            <a:solidFill>
              <a:srgbClr val="00C200"/>
            </a:solidFill>
          </a:ln>
        </p:spPr>
        <p:txBody>
          <a:bodyPr wrap="square" lIns="0" tIns="0" rIns="0" bIns="0" rtlCol="0"/>
          <a:lstStyle/>
          <a:p>
            <a:endParaRPr/>
          </a:p>
        </p:txBody>
      </p:sp>
      <p:sp>
        <p:nvSpPr>
          <p:cNvPr id="31" name="object 31"/>
          <p:cNvSpPr txBox="1"/>
          <p:nvPr/>
        </p:nvSpPr>
        <p:spPr>
          <a:xfrm>
            <a:off x="877570" y="607448"/>
            <a:ext cx="7199630" cy="3121367"/>
          </a:xfrm>
          <a:prstGeom prst="rect">
            <a:avLst/>
          </a:prstGeom>
        </p:spPr>
        <p:txBody>
          <a:bodyPr vert="horz" wrap="square" lIns="0" tIns="132080" rIns="0" bIns="0" rtlCol="0">
            <a:spAutoFit/>
          </a:bodyPr>
          <a:lstStyle/>
          <a:p>
            <a:pPr marL="12700">
              <a:lnSpc>
                <a:spcPct val="100000"/>
              </a:lnSpc>
              <a:spcBef>
                <a:spcPts val="1040"/>
              </a:spcBef>
            </a:pPr>
            <a:r>
              <a:rPr sz="2000" spc="-445" dirty="0">
                <a:solidFill>
                  <a:srgbClr val="9999FF"/>
                </a:solidFill>
                <a:latin typeface="Arial Black"/>
                <a:cs typeface="Arial Black"/>
              </a:rPr>
              <a:t>how </a:t>
            </a:r>
            <a:r>
              <a:rPr sz="2000" spc="-335" dirty="0">
                <a:solidFill>
                  <a:srgbClr val="9999FF"/>
                </a:solidFill>
                <a:latin typeface="Arial Black"/>
                <a:cs typeface="Arial Black"/>
              </a:rPr>
              <a:t>do </a:t>
            </a:r>
            <a:r>
              <a:rPr sz="2000" spc="-375" dirty="0">
                <a:solidFill>
                  <a:srgbClr val="9999FF"/>
                </a:solidFill>
                <a:latin typeface="Arial Black"/>
                <a:cs typeface="Arial Black"/>
              </a:rPr>
              <a:t>rocks </a:t>
            </a:r>
            <a:r>
              <a:rPr sz="2000" spc="-400" dirty="0">
                <a:solidFill>
                  <a:srgbClr val="9999FF"/>
                </a:solidFill>
                <a:latin typeface="Arial Black"/>
                <a:cs typeface="Arial Black"/>
              </a:rPr>
              <a:t>and </a:t>
            </a:r>
            <a:r>
              <a:rPr sz="2000" spc="-355" dirty="0">
                <a:solidFill>
                  <a:srgbClr val="9999FF"/>
                </a:solidFill>
                <a:latin typeface="Arial Black"/>
                <a:cs typeface="Arial Black"/>
              </a:rPr>
              <a:t>minerals </a:t>
            </a:r>
            <a:r>
              <a:rPr sz="2000" spc="-365" dirty="0">
                <a:solidFill>
                  <a:srgbClr val="9999FF"/>
                </a:solidFill>
                <a:latin typeface="Arial Black"/>
                <a:cs typeface="Arial Black"/>
              </a:rPr>
              <a:t>acquire</a:t>
            </a:r>
            <a:r>
              <a:rPr sz="2000" spc="-375" dirty="0">
                <a:solidFill>
                  <a:srgbClr val="9999FF"/>
                </a:solidFill>
                <a:latin typeface="Arial Black"/>
                <a:cs typeface="Arial Black"/>
              </a:rPr>
              <a:t> </a:t>
            </a:r>
            <a:r>
              <a:rPr sz="2000" spc="-420" dirty="0">
                <a:solidFill>
                  <a:srgbClr val="9999FF"/>
                </a:solidFill>
                <a:latin typeface="Arial Black"/>
                <a:cs typeface="Arial Black"/>
              </a:rPr>
              <a:t>magnetism?</a:t>
            </a:r>
            <a:endParaRPr sz="2000" dirty="0">
              <a:latin typeface="Arial Black"/>
              <a:cs typeface="Arial Black"/>
            </a:endParaRPr>
          </a:p>
          <a:p>
            <a:pPr marL="1055370" marR="5080" indent="-381000">
              <a:lnSpc>
                <a:spcPct val="100000"/>
              </a:lnSpc>
              <a:spcBef>
                <a:spcPts val="940"/>
              </a:spcBef>
            </a:pPr>
            <a:r>
              <a:rPr sz="2000" spc="-375" dirty="0">
                <a:solidFill>
                  <a:srgbClr val="0066FF"/>
                </a:solidFill>
                <a:latin typeface="Arial Black"/>
                <a:cs typeface="Arial Black"/>
              </a:rPr>
              <a:t>rocks </a:t>
            </a:r>
            <a:r>
              <a:rPr sz="2000" spc="-400" dirty="0">
                <a:solidFill>
                  <a:srgbClr val="0066FF"/>
                </a:solidFill>
                <a:latin typeface="Arial Black"/>
                <a:cs typeface="Arial Black"/>
              </a:rPr>
              <a:t>and </a:t>
            </a:r>
            <a:r>
              <a:rPr sz="2000" spc="-355" dirty="0">
                <a:solidFill>
                  <a:srgbClr val="0066FF"/>
                </a:solidFill>
                <a:latin typeface="Arial Black"/>
                <a:cs typeface="Arial Black"/>
              </a:rPr>
              <a:t>minerals </a:t>
            </a:r>
            <a:r>
              <a:rPr sz="2000" spc="-465" dirty="0">
                <a:solidFill>
                  <a:srgbClr val="0066FF"/>
                </a:solidFill>
                <a:latin typeface="Arial Black"/>
                <a:cs typeface="Arial Black"/>
              </a:rPr>
              <a:t>at </a:t>
            </a:r>
            <a:r>
              <a:rPr sz="2000" spc="-305" dirty="0">
                <a:solidFill>
                  <a:srgbClr val="0066FF"/>
                </a:solidFill>
                <a:latin typeface="Arial Black"/>
                <a:cs typeface="Arial Black"/>
              </a:rPr>
              <a:t>high </a:t>
            </a:r>
            <a:r>
              <a:rPr sz="2000" spc="-425" dirty="0">
                <a:solidFill>
                  <a:srgbClr val="0066FF"/>
                </a:solidFill>
                <a:latin typeface="Arial Black"/>
                <a:cs typeface="Arial Black"/>
              </a:rPr>
              <a:t>temperatures </a:t>
            </a:r>
            <a:r>
              <a:rPr sz="2000" spc="-285" dirty="0">
                <a:solidFill>
                  <a:srgbClr val="0066FF"/>
                </a:solidFill>
                <a:latin typeface="Arial Black"/>
                <a:cs typeface="Arial Black"/>
              </a:rPr>
              <a:t>(e.g. </a:t>
            </a:r>
            <a:r>
              <a:rPr sz="2000" spc="-365" dirty="0">
                <a:solidFill>
                  <a:srgbClr val="0066FF"/>
                </a:solidFill>
                <a:latin typeface="Arial Black"/>
                <a:cs typeface="Arial Black"/>
              </a:rPr>
              <a:t>molten)  </a:t>
            </a:r>
            <a:r>
              <a:rPr sz="2000" spc="-470" dirty="0">
                <a:solidFill>
                  <a:srgbClr val="0066FF"/>
                </a:solidFill>
                <a:latin typeface="Arial Black"/>
                <a:cs typeface="Arial Black"/>
              </a:rPr>
              <a:t>must </a:t>
            </a:r>
            <a:r>
              <a:rPr sz="2000" spc="-400" dirty="0">
                <a:solidFill>
                  <a:srgbClr val="0066FF"/>
                </a:solidFill>
                <a:latin typeface="Arial Black"/>
                <a:cs typeface="Arial Black"/>
              </a:rPr>
              <a:t>cool </a:t>
            </a:r>
            <a:r>
              <a:rPr sz="2000" spc="-365" dirty="0">
                <a:solidFill>
                  <a:srgbClr val="0066FF"/>
                </a:solidFill>
                <a:latin typeface="Arial Black"/>
                <a:cs typeface="Arial Black"/>
              </a:rPr>
              <a:t>through </a:t>
            </a:r>
            <a:r>
              <a:rPr sz="2000" spc="-345" dirty="0">
                <a:solidFill>
                  <a:srgbClr val="0066FF"/>
                </a:solidFill>
                <a:latin typeface="Arial Black"/>
                <a:cs typeface="Arial Black"/>
              </a:rPr>
              <a:t>their </a:t>
            </a:r>
            <a:r>
              <a:rPr sz="2000" spc="-270" dirty="0">
                <a:solidFill>
                  <a:srgbClr val="0066FF"/>
                </a:solidFill>
                <a:latin typeface="Arial Black"/>
                <a:cs typeface="Arial Black"/>
              </a:rPr>
              <a:t>Curie</a:t>
            </a:r>
            <a:r>
              <a:rPr sz="2000" spc="-445" dirty="0">
                <a:solidFill>
                  <a:srgbClr val="0066FF"/>
                </a:solidFill>
                <a:latin typeface="Arial Black"/>
                <a:cs typeface="Arial Black"/>
              </a:rPr>
              <a:t> </a:t>
            </a:r>
            <a:r>
              <a:rPr sz="2000" spc="-425" dirty="0">
                <a:solidFill>
                  <a:srgbClr val="0066FF"/>
                </a:solidFill>
                <a:latin typeface="Arial Black"/>
                <a:cs typeface="Arial Black"/>
              </a:rPr>
              <a:t>temperatures</a:t>
            </a:r>
            <a:endParaRPr sz="2000" dirty="0">
              <a:latin typeface="Arial Black"/>
              <a:cs typeface="Arial Black"/>
            </a:endParaRPr>
          </a:p>
          <a:p>
            <a:pPr marL="1780539" indent="-152400">
              <a:lnSpc>
                <a:spcPct val="100000"/>
              </a:lnSpc>
              <a:spcBef>
                <a:spcPts val="240"/>
              </a:spcBef>
              <a:buChar char="•"/>
              <a:tabLst>
                <a:tab pos="1780539" algn="l"/>
              </a:tabLst>
            </a:pPr>
            <a:r>
              <a:rPr sz="2000" spc="-310" dirty="0">
                <a:solidFill>
                  <a:srgbClr val="FF6600"/>
                </a:solidFill>
                <a:latin typeface="Arial Black"/>
                <a:cs typeface="Arial Black"/>
              </a:rPr>
              <a:t>above </a:t>
            </a:r>
            <a:r>
              <a:rPr sz="2000" spc="-225" dirty="0">
                <a:solidFill>
                  <a:srgbClr val="FF6600"/>
                </a:solidFill>
                <a:latin typeface="Arial Black"/>
                <a:cs typeface="Arial Black"/>
              </a:rPr>
              <a:t>Curie </a:t>
            </a:r>
            <a:r>
              <a:rPr sz="2000" spc="-350" dirty="0">
                <a:solidFill>
                  <a:srgbClr val="FF6600"/>
                </a:solidFill>
                <a:latin typeface="Arial Black"/>
                <a:cs typeface="Arial Black"/>
              </a:rPr>
              <a:t>temperature, </a:t>
            </a:r>
            <a:r>
              <a:rPr sz="2000" spc="-365" dirty="0">
                <a:solidFill>
                  <a:srgbClr val="FF6600"/>
                </a:solidFill>
                <a:latin typeface="Arial Black"/>
                <a:cs typeface="Arial Black"/>
              </a:rPr>
              <a:t>atoms </a:t>
            </a:r>
            <a:r>
              <a:rPr sz="2000" spc="-300" dirty="0">
                <a:solidFill>
                  <a:srgbClr val="FF6600"/>
                </a:solidFill>
                <a:latin typeface="Arial Black"/>
                <a:cs typeface="Arial Black"/>
              </a:rPr>
              <a:t>are</a:t>
            </a:r>
            <a:r>
              <a:rPr sz="2000" spc="-515" dirty="0">
                <a:solidFill>
                  <a:srgbClr val="FF6600"/>
                </a:solidFill>
                <a:latin typeface="Arial Black"/>
                <a:cs typeface="Arial Black"/>
              </a:rPr>
              <a:t> </a:t>
            </a:r>
            <a:r>
              <a:rPr sz="2000" spc="-335" dirty="0">
                <a:solidFill>
                  <a:srgbClr val="FF6600"/>
                </a:solidFill>
                <a:latin typeface="Arial Black"/>
                <a:cs typeface="Arial Black"/>
              </a:rPr>
              <a:t>random</a:t>
            </a:r>
            <a:endParaRPr sz="2000" dirty="0">
              <a:latin typeface="Arial Black"/>
              <a:cs typeface="Arial Black"/>
            </a:endParaRPr>
          </a:p>
          <a:p>
            <a:pPr marL="2520950" marR="384175" indent="-914400">
              <a:lnSpc>
                <a:spcPct val="100000"/>
              </a:lnSpc>
              <a:spcBef>
                <a:spcPts val="600"/>
              </a:spcBef>
              <a:buChar char="•"/>
              <a:tabLst>
                <a:tab pos="1758950" algn="l"/>
              </a:tabLst>
            </a:pPr>
            <a:r>
              <a:rPr sz="2000" spc="-335" dirty="0">
                <a:solidFill>
                  <a:srgbClr val="00C200"/>
                </a:solidFill>
                <a:latin typeface="Arial Black"/>
                <a:cs typeface="Arial Black"/>
              </a:rPr>
              <a:t>below </a:t>
            </a:r>
            <a:r>
              <a:rPr sz="2000" spc="-225" dirty="0">
                <a:solidFill>
                  <a:srgbClr val="00C200"/>
                </a:solidFill>
                <a:latin typeface="Arial Black"/>
                <a:cs typeface="Arial Black"/>
              </a:rPr>
              <a:t>Curie </a:t>
            </a:r>
            <a:r>
              <a:rPr sz="2000" spc="-350" dirty="0">
                <a:solidFill>
                  <a:srgbClr val="00C200"/>
                </a:solidFill>
                <a:latin typeface="Arial Black"/>
                <a:cs typeface="Arial Black"/>
              </a:rPr>
              <a:t>temperature, </a:t>
            </a:r>
            <a:r>
              <a:rPr sz="2000" spc="-365" dirty="0">
                <a:solidFill>
                  <a:srgbClr val="00C200"/>
                </a:solidFill>
                <a:latin typeface="Arial Black"/>
                <a:cs typeface="Arial Black"/>
              </a:rPr>
              <a:t>atoms </a:t>
            </a:r>
            <a:r>
              <a:rPr sz="2000" spc="-250" dirty="0">
                <a:solidFill>
                  <a:srgbClr val="00C200"/>
                </a:solidFill>
                <a:latin typeface="Arial Black"/>
                <a:cs typeface="Arial Black"/>
              </a:rPr>
              <a:t>align </a:t>
            </a:r>
            <a:r>
              <a:rPr sz="2000" spc="-175" dirty="0">
                <a:solidFill>
                  <a:srgbClr val="00C200"/>
                </a:solidFill>
                <a:latin typeface="Arial Black"/>
                <a:cs typeface="Arial Black"/>
              </a:rPr>
              <a:t>in </a:t>
            </a:r>
            <a:r>
              <a:rPr sz="2000" spc="-325" dirty="0">
                <a:solidFill>
                  <a:srgbClr val="00C200"/>
                </a:solidFill>
                <a:latin typeface="Arial Black"/>
                <a:cs typeface="Arial Black"/>
              </a:rPr>
              <a:t>domains  </a:t>
            </a:r>
            <a:r>
              <a:rPr sz="2000" spc="-365" dirty="0">
                <a:solidFill>
                  <a:srgbClr val="00C200"/>
                </a:solidFill>
                <a:latin typeface="Arial Black"/>
                <a:cs typeface="Arial Black"/>
              </a:rPr>
              <a:t>that </a:t>
            </a:r>
            <a:r>
              <a:rPr sz="2000" spc="-300" dirty="0">
                <a:solidFill>
                  <a:srgbClr val="00C200"/>
                </a:solidFill>
                <a:latin typeface="Arial Black"/>
                <a:cs typeface="Arial Black"/>
              </a:rPr>
              <a:t>are </a:t>
            </a:r>
            <a:r>
              <a:rPr sz="2000" spc="-345" dirty="0">
                <a:solidFill>
                  <a:srgbClr val="00C200"/>
                </a:solidFill>
                <a:latin typeface="Arial Black"/>
                <a:cs typeface="Arial Black"/>
              </a:rPr>
              <a:t>independent </a:t>
            </a:r>
            <a:r>
              <a:rPr sz="2000" spc="-275" dirty="0">
                <a:solidFill>
                  <a:srgbClr val="00C200"/>
                </a:solidFill>
                <a:latin typeface="Arial Black"/>
                <a:cs typeface="Arial Black"/>
              </a:rPr>
              <a:t>of </a:t>
            </a:r>
            <a:r>
              <a:rPr sz="2000" spc="-390" dirty="0">
                <a:solidFill>
                  <a:srgbClr val="00C200"/>
                </a:solidFill>
                <a:latin typeface="Arial Black"/>
                <a:cs typeface="Arial Black"/>
              </a:rPr>
              <a:t>each</a:t>
            </a:r>
            <a:r>
              <a:rPr sz="2000" spc="-355" dirty="0">
                <a:solidFill>
                  <a:srgbClr val="00C200"/>
                </a:solidFill>
                <a:latin typeface="Arial Black"/>
                <a:cs typeface="Arial Black"/>
              </a:rPr>
              <a:t> </a:t>
            </a:r>
            <a:r>
              <a:rPr sz="2000" spc="-335" dirty="0">
                <a:solidFill>
                  <a:srgbClr val="00C200"/>
                </a:solidFill>
                <a:latin typeface="Arial Black"/>
                <a:cs typeface="Arial Black"/>
              </a:rPr>
              <a:t>other</a:t>
            </a:r>
            <a:endParaRPr sz="2000" dirty="0">
              <a:latin typeface="Arial Black"/>
              <a:cs typeface="Arial Black"/>
            </a:endParaRPr>
          </a:p>
          <a:p>
            <a:pPr marL="2546350" marR="284480" indent="-914400">
              <a:lnSpc>
                <a:spcPct val="100000"/>
              </a:lnSpc>
              <a:buChar char="•"/>
              <a:tabLst>
                <a:tab pos="1783080" algn="l"/>
              </a:tabLst>
            </a:pPr>
            <a:r>
              <a:rPr sz="2000" spc="-335" dirty="0">
                <a:solidFill>
                  <a:srgbClr val="9600F5"/>
                </a:solidFill>
                <a:latin typeface="Arial Black"/>
                <a:cs typeface="Arial Black"/>
              </a:rPr>
              <a:t>below </a:t>
            </a:r>
            <a:r>
              <a:rPr sz="2000" spc="-225" dirty="0">
                <a:solidFill>
                  <a:srgbClr val="9600F5"/>
                </a:solidFill>
                <a:latin typeface="Arial Black"/>
                <a:cs typeface="Arial Black"/>
              </a:rPr>
              <a:t>Curie </a:t>
            </a:r>
            <a:r>
              <a:rPr sz="2000" spc="-350" dirty="0">
                <a:solidFill>
                  <a:srgbClr val="9600F5"/>
                </a:solidFill>
                <a:latin typeface="Arial Black"/>
                <a:cs typeface="Arial Black"/>
              </a:rPr>
              <a:t>temperature, </a:t>
            </a:r>
            <a:r>
              <a:rPr sz="2000" spc="-365" dirty="0">
                <a:solidFill>
                  <a:srgbClr val="9600F5"/>
                </a:solidFill>
                <a:latin typeface="Arial Black"/>
                <a:cs typeface="Arial Black"/>
              </a:rPr>
              <a:t>atoms </a:t>
            </a:r>
            <a:r>
              <a:rPr sz="2000" spc="-250" dirty="0">
                <a:solidFill>
                  <a:srgbClr val="9600F5"/>
                </a:solidFill>
                <a:latin typeface="Arial Black"/>
                <a:cs typeface="Arial Black"/>
              </a:rPr>
              <a:t>align </a:t>
            </a:r>
            <a:r>
              <a:rPr sz="2000" spc="-280" dirty="0">
                <a:solidFill>
                  <a:srgbClr val="9600F5"/>
                </a:solidFill>
                <a:latin typeface="Arial Black"/>
                <a:cs typeface="Arial Black"/>
              </a:rPr>
              <a:t>with  </a:t>
            </a:r>
            <a:r>
              <a:rPr sz="2000" spc="-355" dirty="0">
                <a:solidFill>
                  <a:srgbClr val="9600F5"/>
                </a:solidFill>
                <a:latin typeface="Arial Black"/>
                <a:cs typeface="Arial Black"/>
              </a:rPr>
              <a:t>magnetic </a:t>
            </a:r>
            <a:r>
              <a:rPr sz="2000" spc="-204" dirty="0">
                <a:solidFill>
                  <a:srgbClr val="9600F5"/>
                </a:solidFill>
                <a:latin typeface="Arial Black"/>
                <a:cs typeface="Arial Black"/>
              </a:rPr>
              <a:t>field </a:t>
            </a:r>
            <a:r>
              <a:rPr sz="2000" spc="-170" dirty="0">
                <a:solidFill>
                  <a:srgbClr val="9600F5"/>
                </a:solidFill>
                <a:latin typeface="Arial Black"/>
                <a:cs typeface="Arial Black"/>
              </a:rPr>
              <a:t>if </a:t>
            </a:r>
            <a:r>
              <a:rPr sz="2000" spc="-295" dirty="0">
                <a:solidFill>
                  <a:srgbClr val="9600F5"/>
                </a:solidFill>
                <a:latin typeface="Arial Black"/>
                <a:cs typeface="Arial Black"/>
              </a:rPr>
              <a:t>one </a:t>
            </a:r>
            <a:r>
              <a:rPr sz="2000" spc="-175" dirty="0">
                <a:solidFill>
                  <a:srgbClr val="9600F5"/>
                </a:solidFill>
                <a:latin typeface="Arial Black"/>
                <a:cs typeface="Arial Black"/>
              </a:rPr>
              <a:t>is </a:t>
            </a:r>
            <a:r>
              <a:rPr sz="2000" spc="-365" dirty="0">
                <a:solidFill>
                  <a:srgbClr val="9600F5"/>
                </a:solidFill>
                <a:latin typeface="Arial Black"/>
                <a:cs typeface="Arial Black"/>
              </a:rPr>
              <a:t>present </a:t>
            </a:r>
            <a:r>
              <a:rPr sz="2000" spc="-235" dirty="0">
                <a:solidFill>
                  <a:srgbClr val="9600F5"/>
                </a:solidFill>
                <a:latin typeface="Arial Black"/>
                <a:cs typeface="Arial Black"/>
              </a:rPr>
              <a:t>(e.g.</a:t>
            </a:r>
            <a:r>
              <a:rPr sz="2000" spc="-530" dirty="0">
                <a:solidFill>
                  <a:srgbClr val="9600F5"/>
                </a:solidFill>
                <a:latin typeface="Arial Black"/>
                <a:cs typeface="Arial Black"/>
              </a:rPr>
              <a:t> </a:t>
            </a:r>
            <a:r>
              <a:rPr sz="2000" spc="-280" dirty="0">
                <a:solidFill>
                  <a:srgbClr val="9600F5"/>
                </a:solidFill>
                <a:latin typeface="Arial Black"/>
                <a:cs typeface="Arial Black"/>
              </a:rPr>
              <a:t>Earth)</a:t>
            </a:r>
            <a:endParaRPr sz="2000" dirty="0">
              <a:latin typeface="Arial Black"/>
              <a:cs typeface="Arial Black"/>
            </a:endParaRPr>
          </a:p>
        </p:txBody>
      </p:sp>
      <p:sp>
        <p:nvSpPr>
          <p:cNvPr id="32" name="object 32"/>
          <p:cNvSpPr/>
          <p:nvPr/>
        </p:nvSpPr>
        <p:spPr>
          <a:xfrm>
            <a:off x="5943600" y="4038600"/>
            <a:ext cx="2133600" cy="2514600"/>
          </a:xfrm>
          <a:custGeom>
            <a:avLst/>
            <a:gdLst/>
            <a:ahLst/>
            <a:cxnLst/>
            <a:rect l="l" t="t" r="r" b="b"/>
            <a:pathLst>
              <a:path w="2133600" h="2514600">
                <a:moveTo>
                  <a:pt x="355600" y="0"/>
                </a:moveTo>
                <a:lnTo>
                  <a:pt x="311252" y="3601"/>
                </a:lnTo>
                <a:lnTo>
                  <a:pt x="267523" y="13993"/>
                </a:lnTo>
                <a:lnTo>
                  <a:pt x="225028" y="30559"/>
                </a:lnTo>
                <a:lnTo>
                  <a:pt x="184385" y="52681"/>
                </a:lnTo>
                <a:lnTo>
                  <a:pt x="146211" y="79742"/>
                </a:lnTo>
                <a:lnTo>
                  <a:pt x="111125" y="111125"/>
                </a:lnTo>
                <a:lnTo>
                  <a:pt x="79742" y="146211"/>
                </a:lnTo>
                <a:lnTo>
                  <a:pt x="52681" y="184385"/>
                </a:lnTo>
                <a:lnTo>
                  <a:pt x="30559" y="225028"/>
                </a:lnTo>
                <a:lnTo>
                  <a:pt x="13993" y="267523"/>
                </a:lnTo>
                <a:lnTo>
                  <a:pt x="3601" y="311252"/>
                </a:lnTo>
                <a:lnTo>
                  <a:pt x="0" y="355600"/>
                </a:lnTo>
                <a:lnTo>
                  <a:pt x="0" y="2159000"/>
                </a:lnTo>
                <a:lnTo>
                  <a:pt x="3601" y="2203347"/>
                </a:lnTo>
                <a:lnTo>
                  <a:pt x="13993" y="2247076"/>
                </a:lnTo>
                <a:lnTo>
                  <a:pt x="30559" y="2289571"/>
                </a:lnTo>
                <a:lnTo>
                  <a:pt x="52681" y="2330214"/>
                </a:lnTo>
                <a:lnTo>
                  <a:pt x="79742" y="2368388"/>
                </a:lnTo>
                <a:lnTo>
                  <a:pt x="111125" y="2403475"/>
                </a:lnTo>
                <a:lnTo>
                  <a:pt x="146211" y="2434857"/>
                </a:lnTo>
                <a:lnTo>
                  <a:pt x="184385" y="2461918"/>
                </a:lnTo>
                <a:lnTo>
                  <a:pt x="225028" y="2484040"/>
                </a:lnTo>
                <a:lnTo>
                  <a:pt x="267523" y="2500606"/>
                </a:lnTo>
                <a:lnTo>
                  <a:pt x="311252" y="2510998"/>
                </a:lnTo>
                <a:lnTo>
                  <a:pt x="355600" y="2514600"/>
                </a:lnTo>
                <a:lnTo>
                  <a:pt x="1778000" y="2514600"/>
                </a:lnTo>
                <a:lnTo>
                  <a:pt x="1822347" y="2510998"/>
                </a:lnTo>
                <a:lnTo>
                  <a:pt x="1866076" y="2500606"/>
                </a:lnTo>
                <a:lnTo>
                  <a:pt x="1908571" y="2484040"/>
                </a:lnTo>
                <a:lnTo>
                  <a:pt x="1949214" y="2461918"/>
                </a:lnTo>
                <a:lnTo>
                  <a:pt x="1987388" y="2434857"/>
                </a:lnTo>
                <a:lnTo>
                  <a:pt x="2022475" y="2403475"/>
                </a:lnTo>
                <a:lnTo>
                  <a:pt x="2053857" y="2368388"/>
                </a:lnTo>
                <a:lnTo>
                  <a:pt x="2080918" y="2330214"/>
                </a:lnTo>
                <a:lnTo>
                  <a:pt x="2103040" y="2289571"/>
                </a:lnTo>
                <a:lnTo>
                  <a:pt x="2119606" y="2247076"/>
                </a:lnTo>
                <a:lnTo>
                  <a:pt x="2129998" y="2203347"/>
                </a:lnTo>
                <a:lnTo>
                  <a:pt x="2133600" y="2159000"/>
                </a:lnTo>
                <a:lnTo>
                  <a:pt x="2133600" y="355600"/>
                </a:lnTo>
                <a:lnTo>
                  <a:pt x="2129998" y="311252"/>
                </a:lnTo>
                <a:lnTo>
                  <a:pt x="2119606" y="267523"/>
                </a:lnTo>
                <a:lnTo>
                  <a:pt x="2103040" y="225028"/>
                </a:lnTo>
                <a:lnTo>
                  <a:pt x="2080918" y="184385"/>
                </a:lnTo>
                <a:lnTo>
                  <a:pt x="2053857" y="146211"/>
                </a:lnTo>
                <a:lnTo>
                  <a:pt x="2022475" y="111124"/>
                </a:lnTo>
                <a:lnTo>
                  <a:pt x="1987388" y="79742"/>
                </a:lnTo>
                <a:lnTo>
                  <a:pt x="1949214" y="52681"/>
                </a:lnTo>
                <a:lnTo>
                  <a:pt x="1908571" y="30559"/>
                </a:lnTo>
                <a:lnTo>
                  <a:pt x="1866076" y="13993"/>
                </a:lnTo>
                <a:lnTo>
                  <a:pt x="1822347" y="3601"/>
                </a:lnTo>
                <a:lnTo>
                  <a:pt x="1778000" y="0"/>
                </a:lnTo>
                <a:lnTo>
                  <a:pt x="355600" y="0"/>
                </a:lnTo>
                <a:close/>
              </a:path>
            </a:pathLst>
          </a:custGeom>
          <a:ln w="57146">
            <a:solidFill>
              <a:srgbClr val="9600F5"/>
            </a:solidFill>
          </a:ln>
        </p:spPr>
        <p:txBody>
          <a:bodyPr wrap="square" lIns="0" tIns="0" rIns="0" bIns="0" rtlCol="0"/>
          <a:lstStyle/>
          <a:p>
            <a:endParaRPr/>
          </a:p>
        </p:txBody>
      </p:sp>
      <p:sp>
        <p:nvSpPr>
          <p:cNvPr id="33" name="object 33"/>
          <p:cNvSpPr/>
          <p:nvPr/>
        </p:nvSpPr>
        <p:spPr>
          <a:xfrm>
            <a:off x="5943600" y="4038600"/>
            <a:ext cx="0" cy="0"/>
          </a:xfrm>
          <a:custGeom>
            <a:avLst/>
            <a:gdLst/>
            <a:ahLst/>
            <a:cxnLst/>
            <a:rect l="l" t="t" r="r" b="b"/>
            <a:pathLst>
              <a:path>
                <a:moveTo>
                  <a:pt x="0" y="-28573"/>
                </a:moveTo>
                <a:lnTo>
                  <a:pt x="0" y="28573"/>
                </a:lnTo>
              </a:path>
            </a:pathLst>
          </a:custGeom>
          <a:ln w="57146">
            <a:solidFill>
              <a:srgbClr val="9600F5"/>
            </a:solidFill>
          </a:ln>
        </p:spPr>
        <p:txBody>
          <a:bodyPr wrap="square" lIns="0" tIns="0" rIns="0" bIns="0" rtlCol="0"/>
          <a:lstStyle/>
          <a:p>
            <a:endParaRPr/>
          </a:p>
        </p:txBody>
      </p:sp>
      <p:sp>
        <p:nvSpPr>
          <p:cNvPr id="34" name="object 34"/>
          <p:cNvSpPr/>
          <p:nvPr/>
        </p:nvSpPr>
        <p:spPr>
          <a:xfrm>
            <a:off x="8077200" y="6553200"/>
            <a:ext cx="0" cy="0"/>
          </a:xfrm>
          <a:custGeom>
            <a:avLst/>
            <a:gdLst/>
            <a:ahLst/>
            <a:cxnLst/>
            <a:rect l="l" t="t" r="r" b="b"/>
            <a:pathLst>
              <a:path>
                <a:moveTo>
                  <a:pt x="0" y="-28573"/>
                </a:moveTo>
                <a:lnTo>
                  <a:pt x="0" y="28573"/>
                </a:lnTo>
              </a:path>
            </a:pathLst>
          </a:custGeom>
          <a:ln w="57146">
            <a:solidFill>
              <a:srgbClr val="9600F5"/>
            </a:solidFill>
          </a:ln>
        </p:spPr>
        <p:txBody>
          <a:bodyPr wrap="square" lIns="0" tIns="0" rIns="0" bIns="0" rtlCol="0"/>
          <a:lstStyle/>
          <a:p>
            <a:endParaRPr/>
          </a:p>
        </p:txBody>
      </p:sp>
      <p:sp>
        <p:nvSpPr>
          <p:cNvPr id="35" name="object 35"/>
          <p:cNvSpPr txBox="1"/>
          <p:nvPr/>
        </p:nvSpPr>
        <p:spPr>
          <a:xfrm>
            <a:off x="8484666" y="6465902"/>
            <a:ext cx="124460" cy="224154"/>
          </a:xfrm>
          <a:prstGeom prst="rect">
            <a:avLst/>
          </a:prstGeom>
        </p:spPr>
        <p:txBody>
          <a:bodyPr vert="horz" wrap="square" lIns="0" tIns="0" rIns="0" bIns="0" rtlCol="0">
            <a:spAutoFit/>
          </a:bodyPr>
          <a:lstStyle/>
          <a:p>
            <a:pPr marL="12700">
              <a:lnSpc>
                <a:spcPts val="1645"/>
              </a:lnSpc>
            </a:pPr>
            <a:r>
              <a:rPr sz="1400" spc="-5" dirty="0">
                <a:solidFill>
                  <a:srgbClr val="0066FF"/>
                </a:solidFill>
                <a:latin typeface="Arial"/>
                <a:cs typeface="Arial"/>
              </a:rPr>
              <a:t>2</a:t>
            </a:r>
            <a:endParaRPr sz="1400">
              <a:latin typeface="Arial"/>
              <a:cs typeface="Arial"/>
            </a:endParaRPr>
          </a:p>
        </p:txBody>
      </p:sp>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05" dirty="0"/>
              <a:t>Earth’ </a:t>
            </a:r>
            <a:r>
              <a:rPr spc="-400" dirty="0"/>
              <a:t>s</a:t>
            </a:r>
            <a:r>
              <a:rPr spc="-905" dirty="0"/>
              <a:t> </a:t>
            </a:r>
            <a:r>
              <a:rPr spc="-635" dirty="0"/>
              <a:t>magnetic </a:t>
            </a:r>
            <a:r>
              <a:rPr spc="-370" dirty="0"/>
              <a:t>field</a:t>
            </a:r>
          </a:p>
        </p:txBody>
      </p:sp>
      <p:sp>
        <p:nvSpPr>
          <p:cNvPr id="3" name="object 3"/>
          <p:cNvSpPr/>
          <p:nvPr/>
        </p:nvSpPr>
        <p:spPr>
          <a:xfrm>
            <a:off x="838200" y="2739389"/>
            <a:ext cx="7696200" cy="373761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993900" y="5885179"/>
            <a:ext cx="3731895" cy="330200"/>
          </a:xfrm>
          <a:prstGeom prst="rect">
            <a:avLst/>
          </a:prstGeom>
        </p:spPr>
        <p:txBody>
          <a:bodyPr vert="horz" wrap="square" lIns="0" tIns="12700" rIns="0" bIns="0" rtlCol="0">
            <a:spAutoFit/>
          </a:bodyPr>
          <a:lstStyle/>
          <a:p>
            <a:pPr marL="12700">
              <a:lnSpc>
                <a:spcPct val="100000"/>
              </a:lnSpc>
              <a:spcBef>
                <a:spcPts val="100"/>
              </a:spcBef>
            </a:pPr>
            <a:r>
              <a:rPr sz="2000" spc="-340" dirty="0">
                <a:solidFill>
                  <a:srgbClr val="CCFFCC"/>
                </a:solidFill>
                <a:latin typeface="Arial Black"/>
                <a:cs typeface="Arial Black"/>
              </a:rPr>
              <a:t>magnetite </a:t>
            </a:r>
            <a:r>
              <a:rPr sz="2000" spc="-380" dirty="0">
                <a:solidFill>
                  <a:srgbClr val="CCFFCC"/>
                </a:solidFill>
                <a:latin typeface="Arial Black"/>
                <a:cs typeface="Arial Black"/>
              </a:rPr>
              <a:t>common </a:t>
            </a:r>
            <a:r>
              <a:rPr sz="2000" spc="-325" dirty="0">
                <a:solidFill>
                  <a:srgbClr val="CCFFCC"/>
                </a:solidFill>
                <a:latin typeface="Arial Black"/>
                <a:cs typeface="Arial Black"/>
              </a:rPr>
              <a:t>mineral </a:t>
            </a:r>
            <a:r>
              <a:rPr sz="2000" spc="-170" dirty="0">
                <a:solidFill>
                  <a:srgbClr val="CCFFCC"/>
                </a:solidFill>
                <a:latin typeface="Arial Black"/>
                <a:cs typeface="Arial Black"/>
              </a:rPr>
              <a:t>in</a:t>
            </a:r>
            <a:r>
              <a:rPr sz="2000" spc="-320" dirty="0">
                <a:solidFill>
                  <a:srgbClr val="CCFFCC"/>
                </a:solidFill>
                <a:latin typeface="Arial Black"/>
                <a:cs typeface="Arial Black"/>
              </a:rPr>
              <a:t> </a:t>
            </a:r>
            <a:r>
              <a:rPr sz="2000" spc="-355" dirty="0">
                <a:solidFill>
                  <a:srgbClr val="CCFFCC"/>
                </a:solidFill>
                <a:latin typeface="Arial Black"/>
                <a:cs typeface="Arial Black"/>
              </a:rPr>
              <a:t>basalt</a:t>
            </a:r>
            <a:endParaRPr sz="2000">
              <a:latin typeface="Arial Black"/>
              <a:cs typeface="Arial Black"/>
            </a:endParaRPr>
          </a:p>
        </p:txBody>
      </p:sp>
      <p:sp>
        <p:nvSpPr>
          <p:cNvPr id="5" name="object 5"/>
          <p:cNvSpPr/>
          <p:nvPr/>
        </p:nvSpPr>
        <p:spPr>
          <a:xfrm>
            <a:off x="2209800" y="2612389"/>
            <a:ext cx="5029200" cy="228600"/>
          </a:xfrm>
          <a:custGeom>
            <a:avLst/>
            <a:gdLst/>
            <a:ahLst/>
            <a:cxnLst/>
            <a:rect l="l" t="t" r="r" b="b"/>
            <a:pathLst>
              <a:path w="5029200" h="228600">
                <a:moveTo>
                  <a:pt x="5029200" y="0"/>
                </a:moveTo>
                <a:lnTo>
                  <a:pt x="0" y="0"/>
                </a:lnTo>
                <a:lnTo>
                  <a:pt x="0" y="228600"/>
                </a:lnTo>
                <a:lnTo>
                  <a:pt x="5029200" y="228600"/>
                </a:lnTo>
                <a:lnTo>
                  <a:pt x="5029200" y="0"/>
                </a:lnTo>
                <a:close/>
              </a:path>
            </a:pathLst>
          </a:custGeom>
          <a:solidFill>
            <a:srgbClr val="CCFFCC"/>
          </a:solidFill>
        </p:spPr>
        <p:txBody>
          <a:bodyPr wrap="square" lIns="0" tIns="0" rIns="0" bIns="0" rtlCol="0"/>
          <a:lstStyle/>
          <a:p>
            <a:endParaRPr/>
          </a:p>
        </p:txBody>
      </p:sp>
      <p:sp>
        <p:nvSpPr>
          <p:cNvPr id="6" name="object 6"/>
          <p:cNvSpPr/>
          <p:nvPr/>
        </p:nvSpPr>
        <p:spPr>
          <a:xfrm>
            <a:off x="2209800" y="2612389"/>
            <a:ext cx="5029200" cy="228600"/>
          </a:xfrm>
          <a:custGeom>
            <a:avLst/>
            <a:gdLst/>
            <a:ahLst/>
            <a:cxnLst/>
            <a:rect l="l" t="t" r="r" b="b"/>
            <a:pathLst>
              <a:path w="5029200" h="228600">
                <a:moveTo>
                  <a:pt x="2514600" y="228600"/>
                </a:moveTo>
                <a:lnTo>
                  <a:pt x="0" y="228600"/>
                </a:lnTo>
                <a:lnTo>
                  <a:pt x="0" y="0"/>
                </a:lnTo>
                <a:lnTo>
                  <a:pt x="5029200" y="0"/>
                </a:lnTo>
                <a:lnTo>
                  <a:pt x="5029200" y="228600"/>
                </a:lnTo>
                <a:lnTo>
                  <a:pt x="2514600" y="228600"/>
                </a:lnTo>
                <a:close/>
              </a:path>
            </a:pathLst>
          </a:custGeom>
          <a:ln w="76194">
            <a:solidFill>
              <a:srgbClr val="CCFFCC"/>
            </a:solidFill>
          </a:ln>
        </p:spPr>
        <p:txBody>
          <a:bodyPr wrap="square" lIns="0" tIns="0" rIns="0" bIns="0" rtlCol="0"/>
          <a:lstStyle/>
          <a:p>
            <a:endParaRPr/>
          </a:p>
        </p:txBody>
      </p:sp>
      <p:sp>
        <p:nvSpPr>
          <p:cNvPr id="7" name="object 7"/>
          <p:cNvSpPr txBox="1"/>
          <p:nvPr/>
        </p:nvSpPr>
        <p:spPr>
          <a:xfrm>
            <a:off x="608330" y="673100"/>
            <a:ext cx="7820659" cy="2815590"/>
          </a:xfrm>
          <a:prstGeom prst="rect">
            <a:avLst/>
          </a:prstGeom>
        </p:spPr>
        <p:txBody>
          <a:bodyPr vert="horz" wrap="square" lIns="0" tIns="135890" rIns="0" bIns="0" rtlCol="0">
            <a:spAutoFit/>
          </a:bodyPr>
          <a:lstStyle/>
          <a:p>
            <a:pPr marL="260350">
              <a:lnSpc>
                <a:spcPct val="100000"/>
              </a:lnSpc>
              <a:spcBef>
                <a:spcPts val="1070"/>
              </a:spcBef>
            </a:pPr>
            <a:r>
              <a:rPr sz="2400" spc="-445" dirty="0">
                <a:solidFill>
                  <a:srgbClr val="9999FF"/>
                </a:solidFill>
                <a:latin typeface="Arial Black"/>
                <a:cs typeface="Arial Black"/>
              </a:rPr>
              <a:t>how </a:t>
            </a:r>
            <a:r>
              <a:rPr sz="2400" spc="-335" dirty="0">
                <a:solidFill>
                  <a:srgbClr val="9999FF"/>
                </a:solidFill>
                <a:latin typeface="Arial Black"/>
                <a:cs typeface="Arial Black"/>
              </a:rPr>
              <a:t>do </a:t>
            </a:r>
            <a:r>
              <a:rPr sz="2400" spc="-375" dirty="0">
                <a:solidFill>
                  <a:srgbClr val="9999FF"/>
                </a:solidFill>
                <a:latin typeface="Arial Black"/>
                <a:cs typeface="Arial Black"/>
              </a:rPr>
              <a:t>rocks </a:t>
            </a:r>
            <a:r>
              <a:rPr sz="2400" spc="-405" dirty="0">
                <a:solidFill>
                  <a:srgbClr val="9999FF"/>
                </a:solidFill>
                <a:latin typeface="Arial Black"/>
                <a:cs typeface="Arial Black"/>
              </a:rPr>
              <a:t>and </a:t>
            </a:r>
            <a:r>
              <a:rPr sz="2400" spc="-355" dirty="0">
                <a:solidFill>
                  <a:srgbClr val="9999FF"/>
                </a:solidFill>
                <a:latin typeface="Arial Black"/>
                <a:cs typeface="Arial Black"/>
              </a:rPr>
              <a:t>minerals </a:t>
            </a:r>
            <a:r>
              <a:rPr sz="2400" spc="-365" dirty="0">
                <a:solidFill>
                  <a:srgbClr val="9999FF"/>
                </a:solidFill>
                <a:latin typeface="Arial Black"/>
                <a:cs typeface="Arial Black"/>
              </a:rPr>
              <a:t>acquire</a:t>
            </a:r>
            <a:r>
              <a:rPr sz="2400" spc="-380" dirty="0">
                <a:solidFill>
                  <a:srgbClr val="9999FF"/>
                </a:solidFill>
                <a:latin typeface="Arial Black"/>
                <a:cs typeface="Arial Black"/>
              </a:rPr>
              <a:t> </a:t>
            </a:r>
            <a:r>
              <a:rPr sz="2400" spc="-420" dirty="0">
                <a:solidFill>
                  <a:srgbClr val="9999FF"/>
                </a:solidFill>
                <a:latin typeface="Arial Black"/>
                <a:cs typeface="Arial Black"/>
              </a:rPr>
              <a:t>magnetism?</a:t>
            </a:r>
            <a:endParaRPr sz="2400">
              <a:latin typeface="Arial Black"/>
              <a:cs typeface="Arial Black"/>
            </a:endParaRPr>
          </a:p>
          <a:p>
            <a:pPr marL="325755">
              <a:lnSpc>
                <a:spcPct val="100000"/>
              </a:lnSpc>
              <a:spcBef>
                <a:spcPts val="970"/>
              </a:spcBef>
            </a:pPr>
            <a:r>
              <a:rPr sz="2400" spc="-375" dirty="0">
                <a:solidFill>
                  <a:srgbClr val="0066FF"/>
                </a:solidFill>
                <a:latin typeface="Arial Black"/>
                <a:cs typeface="Arial Black"/>
              </a:rPr>
              <a:t>rocks </a:t>
            </a:r>
            <a:r>
              <a:rPr sz="2400" spc="-400" dirty="0">
                <a:solidFill>
                  <a:srgbClr val="0066FF"/>
                </a:solidFill>
                <a:latin typeface="Arial Black"/>
                <a:cs typeface="Arial Black"/>
              </a:rPr>
              <a:t>and </a:t>
            </a:r>
            <a:r>
              <a:rPr sz="2400" spc="-355" dirty="0">
                <a:solidFill>
                  <a:srgbClr val="0066FF"/>
                </a:solidFill>
                <a:latin typeface="Arial Black"/>
                <a:cs typeface="Arial Black"/>
              </a:rPr>
              <a:t>minerals </a:t>
            </a:r>
            <a:r>
              <a:rPr sz="2400" spc="-430" dirty="0">
                <a:solidFill>
                  <a:srgbClr val="0066FF"/>
                </a:solidFill>
                <a:latin typeface="Arial Black"/>
                <a:cs typeface="Arial Black"/>
              </a:rPr>
              <a:t>that </a:t>
            </a:r>
            <a:r>
              <a:rPr sz="2400" spc="-405" dirty="0">
                <a:solidFill>
                  <a:srgbClr val="0066FF"/>
                </a:solidFill>
                <a:latin typeface="Arial Black"/>
                <a:cs typeface="Arial Black"/>
              </a:rPr>
              <a:t>cool </a:t>
            </a:r>
            <a:r>
              <a:rPr sz="2400" spc="-365" dirty="0">
                <a:solidFill>
                  <a:srgbClr val="0066FF"/>
                </a:solidFill>
                <a:latin typeface="Arial Black"/>
                <a:cs typeface="Arial Black"/>
              </a:rPr>
              <a:t>through </a:t>
            </a:r>
            <a:r>
              <a:rPr sz="2400" spc="-270" dirty="0">
                <a:solidFill>
                  <a:srgbClr val="0066FF"/>
                </a:solidFill>
                <a:latin typeface="Arial Black"/>
                <a:cs typeface="Arial Black"/>
              </a:rPr>
              <a:t>Curie</a:t>
            </a:r>
            <a:r>
              <a:rPr sz="2400" spc="-415" dirty="0">
                <a:solidFill>
                  <a:srgbClr val="0066FF"/>
                </a:solidFill>
                <a:latin typeface="Arial Black"/>
                <a:cs typeface="Arial Black"/>
              </a:rPr>
              <a:t> temperature</a:t>
            </a:r>
            <a:endParaRPr sz="2400">
              <a:latin typeface="Arial Black"/>
              <a:cs typeface="Arial Black"/>
            </a:endParaRPr>
          </a:p>
          <a:p>
            <a:pPr marL="706755">
              <a:lnSpc>
                <a:spcPct val="100000"/>
              </a:lnSpc>
            </a:pPr>
            <a:r>
              <a:rPr sz="2400" i="1" spc="-135" dirty="0">
                <a:solidFill>
                  <a:srgbClr val="0066FF"/>
                </a:solidFill>
                <a:latin typeface="Palatino Linotype"/>
                <a:cs typeface="Palatino Linotype"/>
              </a:rPr>
              <a:t>and </a:t>
            </a:r>
            <a:r>
              <a:rPr sz="2400" i="1" spc="-105" dirty="0">
                <a:solidFill>
                  <a:srgbClr val="0066FF"/>
                </a:solidFill>
                <a:latin typeface="Palatino Linotype"/>
                <a:cs typeface="Palatino Linotype"/>
              </a:rPr>
              <a:t>stay </a:t>
            </a:r>
            <a:r>
              <a:rPr sz="2400" i="1" spc="-85" dirty="0">
                <a:solidFill>
                  <a:srgbClr val="0066FF"/>
                </a:solidFill>
                <a:latin typeface="Palatino Linotype"/>
                <a:cs typeface="Palatino Linotype"/>
              </a:rPr>
              <a:t>below </a:t>
            </a:r>
            <a:r>
              <a:rPr sz="2400" i="1" spc="55" dirty="0">
                <a:solidFill>
                  <a:srgbClr val="0066FF"/>
                </a:solidFill>
                <a:latin typeface="Palatino Linotype"/>
                <a:cs typeface="Palatino Linotype"/>
              </a:rPr>
              <a:t>that </a:t>
            </a:r>
            <a:r>
              <a:rPr sz="2400" i="1" spc="-100" dirty="0">
                <a:solidFill>
                  <a:srgbClr val="0066FF"/>
                </a:solidFill>
                <a:latin typeface="Palatino Linotype"/>
                <a:cs typeface="Palatino Linotype"/>
              </a:rPr>
              <a:t>temperature </a:t>
            </a:r>
            <a:r>
              <a:rPr sz="2400" i="1" spc="-15" dirty="0">
                <a:solidFill>
                  <a:srgbClr val="0066FF"/>
                </a:solidFill>
                <a:latin typeface="Palatino Linotype"/>
                <a:cs typeface="Palatino Linotype"/>
              </a:rPr>
              <a:t>through</a:t>
            </a:r>
            <a:r>
              <a:rPr sz="2400" i="1" spc="295" dirty="0">
                <a:solidFill>
                  <a:srgbClr val="0066FF"/>
                </a:solidFill>
                <a:latin typeface="Palatino Linotype"/>
                <a:cs typeface="Palatino Linotype"/>
              </a:rPr>
              <a:t> </a:t>
            </a:r>
            <a:r>
              <a:rPr sz="2400" i="1" spc="-130" dirty="0">
                <a:solidFill>
                  <a:srgbClr val="0066FF"/>
                </a:solidFill>
                <a:latin typeface="Palatino Linotype"/>
                <a:cs typeface="Palatino Linotype"/>
              </a:rPr>
              <a:t>time</a:t>
            </a:r>
            <a:endParaRPr sz="2400">
              <a:latin typeface="Palatino Linotype"/>
              <a:cs typeface="Palatino Linotype"/>
            </a:endParaRPr>
          </a:p>
          <a:p>
            <a:pPr marL="325755">
              <a:lnSpc>
                <a:spcPct val="100000"/>
              </a:lnSpc>
            </a:pPr>
            <a:r>
              <a:rPr sz="2400" spc="-380" dirty="0">
                <a:solidFill>
                  <a:srgbClr val="0066FF"/>
                </a:solidFill>
                <a:latin typeface="Arial Black"/>
                <a:cs typeface="Arial Black"/>
              </a:rPr>
              <a:t>record </a:t>
            </a:r>
            <a:r>
              <a:rPr sz="2400" spc="-420" dirty="0">
                <a:solidFill>
                  <a:srgbClr val="0066FF"/>
                </a:solidFill>
                <a:latin typeface="Arial Black"/>
                <a:cs typeface="Arial Black"/>
              </a:rPr>
              <a:t>magnetic </a:t>
            </a:r>
            <a:r>
              <a:rPr sz="2400" spc="-245" dirty="0">
                <a:solidFill>
                  <a:srgbClr val="0066FF"/>
                </a:solidFill>
                <a:latin typeface="Arial Black"/>
                <a:cs typeface="Arial Black"/>
              </a:rPr>
              <a:t>field </a:t>
            </a:r>
            <a:r>
              <a:rPr sz="2400" spc="-210" dirty="0">
                <a:solidFill>
                  <a:srgbClr val="0066FF"/>
                </a:solidFill>
                <a:latin typeface="Arial Black"/>
                <a:cs typeface="Arial Black"/>
              </a:rPr>
              <a:t>AT </a:t>
            </a:r>
            <a:r>
              <a:rPr sz="2400" spc="-225" dirty="0">
                <a:solidFill>
                  <a:srgbClr val="0066FF"/>
                </a:solidFill>
                <a:latin typeface="Arial Black"/>
                <a:cs typeface="Arial Black"/>
              </a:rPr>
              <a:t>THE </a:t>
            </a:r>
            <a:r>
              <a:rPr sz="2400" spc="-170" dirty="0">
                <a:solidFill>
                  <a:srgbClr val="0066FF"/>
                </a:solidFill>
                <a:latin typeface="Arial Black"/>
                <a:cs typeface="Arial Black"/>
              </a:rPr>
              <a:t>TIME</a:t>
            </a:r>
            <a:r>
              <a:rPr sz="2400" spc="-630" dirty="0">
                <a:solidFill>
                  <a:srgbClr val="0066FF"/>
                </a:solidFill>
                <a:latin typeface="Arial Black"/>
                <a:cs typeface="Arial Black"/>
              </a:rPr>
              <a:t> </a:t>
            </a:r>
            <a:r>
              <a:rPr sz="2400" spc="-204" dirty="0">
                <a:solidFill>
                  <a:srgbClr val="0066FF"/>
                </a:solidFill>
                <a:latin typeface="Arial Black"/>
                <a:cs typeface="Arial Black"/>
              </a:rPr>
              <a:t>OF </a:t>
            </a:r>
            <a:r>
              <a:rPr sz="2400" spc="-220" dirty="0">
                <a:solidFill>
                  <a:srgbClr val="0066FF"/>
                </a:solidFill>
                <a:latin typeface="Arial Black"/>
                <a:cs typeface="Arial Black"/>
              </a:rPr>
              <a:t>THEIR COOLING</a:t>
            </a:r>
            <a:endParaRPr sz="2400">
              <a:latin typeface="Arial Black"/>
              <a:cs typeface="Arial Black"/>
            </a:endParaRPr>
          </a:p>
          <a:p>
            <a:pPr marL="12065" marR="4375785" algn="ctr">
              <a:lnSpc>
                <a:spcPct val="100000"/>
              </a:lnSpc>
              <a:spcBef>
                <a:spcPts val="1310"/>
              </a:spcBef>
            </a:pPr>
            <a:r>
              <a:rPr sz="2000" spc="-345" dirty="0">
                <a:solidFill>
                  <a:srgbClr val="9600F5"/>
                </a:solidFill>
                <a:latin typeface="Arial Black"/>
                <a:cs typeface="Arial Black"/>
              </a:rPr>
              <a:t>paleomagnetism: </a:t>
            </a:r>
            <a:r>
              <a:rPr sz="2000" spc="-335" dirty="0">
                <a:solidFill>
                  <a:srgbClr val="0066FF"/>
                </a:solidFill>
                <a:latin typeface="Arial Black"/>
                <a:cs typeface="Arial Black"/>
              </a:rPr>
              <a:t>study </a:t>
            </a:r>
            <a:r>
              <a:rPr sz="2000" spc="-275" dirty="0">
                <a:solidFill>
                  <a:srgbClr val="0066FF"/>
                </a:solidFill>
                <a:latin typeface="Arial Black"/>
                <a:cs typeface="Arial Black"/>
              </a:rPr>
              <a:t>of </a:t>
            </a:r>
            <a:r>
              <a:rPr sz="2000" spc="-355" dirty="0">
                <a:solidFill>
                  <a:srgbClr val="0066FF"/>
                </a:solidFill>
                <a:latin typeface="Arial Black"/>
                <a:cs typeface="Arial Black"/>
              </a:rPr>
              <a:t>ancient  magnetic </a:t>
            </a:r>
            <a:r>
              <a:rPr sz="2000" spc="-229" dirty="0">
                <a:solidFill>
                  <a:srgbClr val="0066FF"/>
                </a:solidFill>
                <a:latin typeface="Arial Black"/>
                <a:cs typeface="Arial Black"/>
              </a:rPr>
              <a:t>fields </a:t>
            </a:r>
            <a:r>
              <a:rPr sz="2000" spc="-175" dirty="0">
                <a:solidFill>
                  <a:srgbClr val="0066FF"/>
                </a:solidFill>
                <a:latin typeface="Arial Black"/>
                <a:cs typeface="Arial Black"/>
              </a:rPr>
              <a:t>in</a:t>
            </a:r>
            <a:r>
              <a:rPr sz="2000" spc="-355" dirty="0">
                <a:solidFill>
                  <a:srgbClr val="0066FF"/>
                </a:solidFill>
                <a:latin typeface="Arial Black"/>
                <a:cs typeface="Arial Black"/>
              </a:rPr>
              <a:t> </a:t>
            </a:r>
            <a:r>
              <a:rPr sz="2000" spc="-310" dirty="0">
                <a:solidFill>
                  <a:srgbClr val="0066FF"/>
                </a:solidFill>
                <a:latin typeface="Arial Black"/>
                <a:cs typeface="Arial Black"/>
              </a:rPr>
              <a:t>rocks</a:t>
            </a:r>
            <a:endParaRPr sz="2000">
              <a:latin typeface="Arial Black"/>
              <a:cs typeface="Arial Black"/>
            </a:endParaRPr>
          </a:p>
          <a:p>
            <a:pPr marR="4364990" algn="ctr">
              <a:lnSpc>
                <a:spcPct val="100000"/>
              </a:lnSpc>
            </a:pPr>
            <a:r>
              <a:rPr sz="2000" spc="-285" dirty="0">
                <a:solidFill>
                  <a:srgbClr val="0066FF"/>
                </a:solidFill>
                <a:latin typeface="Arial Black"/>
                <a:cs typeface="Arial Black"/>
              </a:rPr>
              <a:t>--reconstruction </a:t>
            </a:r>
            <a:r>
              <a:rPr sz="2000" spc="-275" dirty="0">
                <a:solidFill>
                  <a:srgbClr val="0066FF"/>
                </a:solidFill>
                <a:latin typeface="Arial Black"/>
                <a:cs typeface="Arial Black"/>
              </a:rPr>
              <a:t>of </a:t>
            </a:r>
            <a:r>
              <a:rPr sz="2000" spc="-390" dirty="0">
                <a:solidFill>
                  <a:srgbClr val="0066FF"/>
                </a:solidFill>
                <a:latin typeface="Arial Black"/>
                <a:cs typeface="Arial Black"/>
              </a:rPr>
              <a:t>past</a:t>
            </a:r>
            <a:r>
              <a:rPr sz="2000" spc="-350" dirty="0">
                <a:solidFill>
                  <a:srgbClr val="0066FF"/>
                </a:solidFill>
                <a:latin typeface="Arial Black"/>
                <a:cs typeface="Arial Black"/>
              </a:rPr>
              <a:t> </a:t>
            </a:r>
            <a:r>
              <a:rPr sz="2000" spc="-200" dirty="0">
                <a:solidFill>
                  <a:srgbClr val="0066FF"/>
                </a:solidFill>
                <a:latin typeface="Arial Black"/>
                <a:cs typeface="Arial Black"/>
              </a:rPr>
              <a:t>fields--</a:t>
            </a:r>
            <a:endParaRPr sz="2000">
              <a:latin typeface="Arial Black"/>
              <a:cs typeface="Arial Black"/>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25400">
              <a:lnSpc>
                <a:spcPts val="1645"/>
              </a:lnSpc>
            </a:pPr>
            <a:r>
              <a:rPr dirty="0"/>
              <a:t>13</a:t>
            </a:r>
          </a:p>
        </p:txBody>
      </p:sp>
    </p:spTree>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0219" y="185420"/>
            <a:ext cx="4107179" cy="574040"/>
          </a:xfrm>
          <a:prstGeom prst="rect">
            <a:avLst/>
          </a:prstGeom>
        </p:spPr>
        <p:txBody>
          <a:bodyPr vert="horz" wrap="square" lIns="0" tIns="12700" rIns="0" bIns="0" rtlCol="0">
            <a:spAutoFit/>
          </a:bodyPr>
          <a:lstStyle/>
          <a:p>
            <a:pPr marL="12700">
              <a:lnSpc>
                <a:spcPct val="100000"/>
              </a:lnSpc>
              <a:spcBef>
                <a:spcPts val="100"/>
              </a:spcBef>
            </a:pPr>
            <a:r>
              <a:rPr sz="3600" spc="-505" dirty="0">
                <a:solidFill>
                  <a:srgbClr val="FF0000"/>
                </a:solidFill>
                <a:latin typeface="Arial Black"/>
                <a:cs typeface="Arial Black"/>
              </a:rPr>
              <a:t>Earth’ </a:t>
            </a:r>
            <a:r>
              <a:rPr sz="3600" spc="-400" dirty="0">
                <a:solidFill>
                  <a:srgbClr val="FF0000"/>
                </a:solidFill>
                <a:latin typeface="Arial Black"/>
                <a:cs typeface="Arial Black"/>
              </a:rPr>
              <a:t>s</a:t>
            </a:r>
            <a:r>
              <a:rPr sz="3600" spc="-905" dirty="0">
                <a:solidFill>
                  <a:srgbClr val="FF0000"/>
                </a:solidFill>
                <a:latin typeface="Arial Black"/>
                <a:cs typeface="Arial Black"/>
              </a:rPr>
              <a:t> </a:t>
            </a:r>
            <a:r>
              <a:rPr sz="3600" spc="-635" dirty="0">
                <a:solidFill>
                  <a:srgbClr val="FF0000"/>
                </a:solidFill>
                <a:latin typeface="Arial Black"/>
                <a:cs typeface="Arial Black"/>
              </a:rPr>
              <a:t>magnetic </a:t>
            </a:r>
            <a:r>
              <a:rPr sz="3600" spc="-370" dirty="0">
                <a:solidFill>
                  <a:srgbClr val="FF0000"/>
                </a:solidFill>
                <a:latin typeface="Arial Black"/>
                <a:cs typeface="Arial Black"/>
              </a:rPr>
              <a:t>field</a:t>
            </a:r>
            <a:endParaRPr sz="3600">
              <a:latin typeface="Arial Black"/>
              <a:cs typeface="Arial Black"/>
            </a:endParaRPr>
          </a:p>
        </p:txBody>
      </p:sp>
      <p:sp>
        <p:nvSpPr>
          <p:cNvPr id="3" name="object 3"/>
          <p:cNvSpPr txBox="1"/>
          <p:nvPr/>
        </p:nvSpPr>
        <p:spPr>
          <a:xfrm>
            <a:off x="1093469" y="872490"/>
            <a:ext cx="6837045" cy="391160"/>
          </a:xfrm>
          <a:prstGeom prst="rect">
            <a:avLst/>
          </a:prstGeom>
        </p:spPr>
        <p:txBody>
          <a:bodyPr vert="horz" wrap="square" lIns="0" tIns="12700" rIns="0" bIns="0" rtlCol="0">
            <a:spAutoFit/>
          </a:bodyPr>
          <a:lstStyle/>
          <a:p>
            <a:pPr marL="12700">
              <a:lnSpc>
                <a:spcPct val="100000"/>
              </a:lnSpc>
              <a:spcBef>
                <a:spcPts val="100"/>
              </a:spcBef>
            </a:pPr>
            <a:r>
              <a:rPr sz="2400" spc="-390" dirty="0">
                <a:solidFill>
                  <a:srgbClr val="9999FF"/>
                </a:solidFill>
                <a:latin typeface="Arial Black"/>
                <a:cs typeface="Arial Black"/>
              </a:rPr>
              <a:t>re-construct </a:t>
            </a:r>
            <a:r>
              <a:rPr sz="2400" spc="-405" dirty="0">
                <a:solidFill>
                  <a:srgbClr val="9999FF"/>
                </a:solidFill>
                <a:latin typeface="Arial Black"/>
                <a:cs typeface="Arial Black"/>
              </a:rPr>
              <a:t>“ </a:t>
            </a:r>
            <a:r>
              <a:rPr sz="2400" spc="-385" dirty="0">
                <a:solidFill>
                  <a:srgbClr val="9999FF"/>
                </a:solidFill>
                <a:latin typeface="Arial Black"/>
                <a:cs typeface="Arial Black"/>
              </a:rPr>
              <a:t>normal” </a:t>
            </a:r>
            <a:r>
              <a:rPr sz="2400" spc="-400" dirty="0">
                <a:solidFill>
                  <a:srgbClr val="9999FF"/>
                </a:solidFill>
                <a:latin typeface="Arial Black"/>
                <a:cs typeface="Arial Black"/>
              </a:rPr>
              <a:t>and </a:t>
            </a:r>
            <a:r>
              <a:rPr sz="2400" spc="-405" dirty="0">
                <a:solidFill>
                  <a:srgbClr val="9999FF"/>
                </a:solidFill>
                <a:latin typeface="Arial Black"/>
                <a:cs typeface="Arial Black"/>
              </a:rPr>
              <a:t>“ </a:t>
            </a:r>
            <a:r>
              <a:rPr sz="2400" spc="-415" dirty="0">
                <a:solidFill>
                  <a:srgbClr val="9999FF"/>
                </a:solidFill>
                <a:latin typeface="Arial Black"/>
                <a:cs typeface="Arial Black"/>
              </a:rPr>
              <a:t>reversed” </a:t>
            </a:r>
            <a:r>
              <a:rPr sz="2400" spc="-270" dirty="0">
                <a:solidFill>
                  <a:srgbClr val="9999FF"/>
                </a:solidFill>
                <a:latin typeface="Arial Black"/>
                <a:cs typeface="Arial Black"/>
              </a:rPr>
              <a:t>for </a:t>
            </a:r>
            <a:r>
              <a:rPr sz="2400" spc="-300" dirty="0">
                <a:solidFill>
                  <a:srgbClr val="9999FF"/>
                </a:solidFill>
                <a:latin typeface="Arial Black"/>
                <a:cs typeface="Arial Black"/>
              </a:rPr>
              <a:t>lava</a:t>
            </a:r>
            <a:r>
              <a:rPr sz="2400" spc="-295" dirty="0">
                <a:solidFill>
                  <a:srgbClr val="9999FF"/>
                </a:solidFill>
                <a:latin typeface="Arial Black"/>
                <a:cs typeface="Arial Black"/>
              </a:rPr>
              <a:t> </a:t>
            </a:r>
            <a:r>
              <a:rPr sz="2400" spc="-455" dirty="0">
                <a:solidFill>
                  <a:srgbClr val="9999FF"/>
                </a:solidFill>
                <a:latin typeface="Arial Black"/>
                <a:cs typeface="Arial Black"/>
              </a:rPr>
              <a:t>sequence</a:t>
            </a:r>
            <a:endParaRPr sz="2400">
              <a:latin typeface="Arial Black"/>
              <a:cs typeface="Arial Black"/>
            </a:endParaRPr>
          </a:p>
        </p:txBody>
      </p:sp>
      <p:sp>
        <p:nvSpPr>
          <p:cNvPr id="4" name="object 4"/>
          <p:cNvSpPr/>
          <p:nvPr/>
        </p:nvSpPr>
        <p:spPr>
          <a:xfrm>
            <a:off x="1143000" y="1690370"/>
            <a:ext cx="6934200" cy="471043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438400" y="1600200"/>
            <a:ext cx="4495800" cy="228600"/>
          </a:xfrm>
          <a:custGeom>
            <a:avLst/>
            <a:gdLst/>
            <a:ahLst/>
            <a:cxnLst/>
            <a:rect l="l" t="t" r="r" b="b"/>
            <a:pathLst>
              <a:path w="4495800" h="228600">
                <a:moveTo>
                  <a:pt x="4495800" y="0"/>
                </a:moveTo>
                <a:lnTo>
                  <a:pt x="0" y="0"/>
                </a:lnTo>
                <a:lnTo>
                  <a:pt x="0" y="228600"/>
                </a:lnTo>
                <a:lnTo>
                  <a:pt x="4495800" y="228600"/>
                </a:lnTo>
                <a:lnTo>
                  <a:pt x="4495800" y="0"/>
                </a:lnTo>
                <a:close/>
              </a:path>
            </a:pathLst>
          </a:custGeom>
          <a:solidFill>
            <a:srgbClr val="CCFFCC"/>
          </a:solidFill>
        </p:spPr>
        <p:txBody>
          <a:bodyPr wrap="square" lIns="0" tIns="0" rIns="0" bIns="0" rtlCol="0"/>
          <a:lstStyle/>
          <a:p>
            <a:endParaRPr/>
          </a:p>
        </p:txBody>
      </p:sp>
      <p:sp>
        <p:nvSpPr>
          <p:cNvPr id="6" name="object 6"/>
          <p:cNvSpPr/>
          <p:nvPr/>
        </p:nvSpPr>
        <p:spPr>
          <a:xfrm>
            <a:off x="2438400" y="1600200"/>
            <a:ext cx="4495800" cy="228600"/>
          </a:xfrm>
          <a:custGeom>
            <a:avLst/>
            <a:gdLst/>
            <a:ahLst/>
            <a:cxnLst/>
            <a:rect l="l" t="t" r="r" b="b"/>
            <a:pathLst>
              <a:path w="4495800" h="228600">
                <a:moveTo>
                  <a:pt x="2247900" y="228600"/>
                </a:moveTo>
                <a:lnTo>
                  <a:pt x="0" y="228600"/>
                </a:lnTo>
                <a:lnTo>
                  <a:pt x="0" y="0"/>
                </a:lnTo>
                <a:lnTo>
                  <a:pt x="4495800" y="0"/>
                </a:lnTo>
                <a:lnTo>
                  <a:pt x="4495800" y="228600"/>
                </a:lnTo>
                <a:lnTo>
                  <a:pt x="2247900" y="228600"/>
                </a:lnTo>
                <a:close/>
              </a:path>
            </a:pathLst>
          </a:custGeom>
          <a:ln w="9344">
            <a:solidFill>
              <a:srgbClr val="CCFFCC"/>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645"/>
              </a:lnSpc>
            </a:pPr>
            <a:r>
              <a:rPr dirty="0"/>
              <a:t>14</a:t>
            </a:r>
          </a:p>
        </p:txBody>
      </p:sp>
    </p:spTree>
  </p:cSld>
  <p:clrMapOvr>
    <a:masterClrMapping/>
  </p:clrMapOvr>
  <p:transition>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219" y="185420"/>
            <a:ext cx="8348981" cy="553998"/>
          </a:xfrm>
        </p:spPr>
        <p:txBody>
          <a:bodyPr/>
          <a:lstStyle/>
          <a:p>
            <a:r>
              <a:rPr lang="en-US" dirty="0"/>
              <a:t>Application of </a:t>
            </a:r>
            <a:r>
              <a:rPr lang="en-US" dirty="0" smtClean="0"/>
              <a:t>Magnetic </a:t>
            </a:r>
            <a:r>
              <a:rPr lang="en-US" dirty="0"/>
              <a:t>Methods</a:t>
            </a:r>
          </a:p>
        </p:txBody>
      </p:sp>
      <p:sp>
        <p:nvSpPr>
          <p:cNvPr id="3" name="Text Placeholder 2"/>
          <p:cNvSpPr>
            <a:spLocks noGrp="1"/>
          </p:cNvSpPr>
          <p:nvPr>
            <p:ph type="body" idx="1"/>
          </p:nvPr>
        </p:nvSpPr>
        <p:spPr>
          <a:xfrm>
            <a:off x="457200" y="1577340"/>
            <a:ext cx="8229600" cy="2215991"/>
          </a:xfrm>
        </p:spPr>
        <p:txBody>
          <a:bodyPr/>
          <a:lstStyle/>
          <a:p>
            <a:pPr algn="just"/>
            <a:r>
              <a:rPr lang="en-US" sz="2400" dirty="0" smtClean="0"/>
              <a:t>1- Magnetic </a:t>
            </a:r>
            <a:r>
              <a:rPr lang="en-US" sz="2400" dirty="0"/>
              <a:t>methods respond to ferromagnetic materials and can detect metallic objects composed of iron and </a:t>
            </a:r>
            <a:r>
              <a:rPr lang="en-US" sz="2400" dirty="0" smtClean="0"/>
              <a:t>steel, </a:t>
            </a:r>
            <a:r>
              <a:rPr lang="en-US" sz="2400" dirty="0"/>
              <a:t>the vertical gradient of the magnetic field was measured. Vertical gradient measurements are more sensitive to small magnetic targets and typically have better anomaly resolution than total field magnetic measurements. </a:t>
            </a:r>
          </a:p>
        </p:txBody>
      </p:sp>
    </p:spTree>
    <p:extLst>
      <p:ext uri="{BB962C8B-B14F-4D97-AF65-F5344CB8AC3E}">
        <p14:creationId xmlns:p14="http://schemas.microsoft.com/office/powerpoint/2010/main" val="2999350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any elia\Desktop\Untitled.png"/>
          <p:cNvPicPr>
            <a:picLocks noGrp="1" noChangeAspect="1" noChangeArrowheads="1"/>
          </p:cNvPicPr>
          <p:nvPr>
            <p:ph idx="1"/>
          </p:nvPr>
        </p:nvPicPr>
        <p:blipFill>
          <a:blip r:embed="rId2" cstate="print"/>
          <a:srcRect/>
          <a:stretch>
            <a:fillRect/>
          </a:stretch>
        </p:blipFill>
        <p:spPr bwMode="auto">
          <a:xfrm>
            <a:off x="152400" y="304800"/>
            <a:ext cx="8840596" cy="6096308"/>
          </a:xfrm>
          <a:prstGeom prst="rect">
            <a:avLst/>
          </a:prstGeom>
          <a:noFill/>
        </p:spPr>
      </p:pic>
    </p:spTree>
    <p:extLst>
      <p:ext uri="{BB962C8B-B14F-4D97-AF65-F5344CB8AC3E}">
        <p14:creationId xmlns:p14="http://schemas.microsoft.com/office/powerpoint/2010/main" val="1894909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 y="914400"/>
            <a:ext cx="9144000" cy="5562600"/>
          </a:xfrm>
          <a:prstGeom prst="rect">
            <a:avLst/>
          </a:prstGeom>
        </p:spPr>
      </p:pic>
    </p:spTree>
    <p:extLst>
      <p:ext uri="{BB962C8B-B14F-4D97-AF65-F5344CB8AC3E}">
        <p14:creationId xmlns:p14="http://schemas.microsoft.com/office/powerpoint/2010/main" val="3160274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472" y="3048000"/>
            <a:ext cx="4029446" cy="3486150"/>
          </a:xfrm>
          <a:prstGeom prst="rect">
            <a:avLst/>
          </a:prstGeom>
        </p:spPr>
      </p:pic>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3"/>
          <a:stretch>
            <a:fillRect/>
          </a:stretch>
        </p:blipFill>
        <p:spPr>
          <a:xfrm>
            <a:off x="4118619" y="3055620"/>
            <a:ext cx="4899373" cy="3268980"/>
          </a:xfrm>
          <a:prstGeom prst="rect">
            <a:avLst/>
          </a:prstGeom>
        </p:spPr>
      </p:pic>
      <p:sp>
        <p:nvSpPr>
          <p:cNvPr id="6" name="Rectangle 5"/>
          <p:cNvSpPr/>
          <p:nvPr/>
        </p:nvSpPr>
        <p:spPr>
          <a:xfrm>
            <a:off x="490218" y="1561629"/>
            <a:ext cx="8425181" cy="830997"/>
          </a:xfrm>
          <a:prstGeom prst="rect">
            <a:avLst/>
          </a:prstGeom>
        </p:spPr>
        <p:txBody>
          <a:bodyPr wrap="square">
            <a:spAutoFit/>
          </a:bodyPr>
          <a:lstStyle/>
          <a:p>
            <a:r>
              <a:rPr lang="en-US" sz="2400" dirty="0" smtClean="0"/>
              <a:t>2- Magnetic </a:t>
            </a:r>
            <a:r>
              <a:rPr lang="en-US" sz="2400" dirty="0"/>
              <a:t>Method Surveying and Its Application for the </a:t>
            </a:r>
            <a:r>
              <a:rPr lang="en-US" sz="2400" dirty="0" smtClean="0"/>
              <a:t>Ore-Bodies exploration </a:t>
            </a:r>
            <a:endParaRPr lang="en-US" sz="2400" dirty="0"/>
          </a:p>
        </p:txBody>
      </p:sp>
    </p:spTree>
    <p:extLst>
      <p:ext uri="{BB962C8B-B14F-4D97-AF65-F5344CB8AC3E}">
        <p14:creationId xmlns:p14="http://schemas.microsoft.com/office/powerpoint/2010/main" val="3663230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501592" y="1295400"/>
            <a:ext cx="8229600" cy="2954655"/>
          </a:xfrm>
        </p:spPr>
        <p:txBody>
          <a:bodyPr/>
          <a:lstStyle/>
          <a:p>
            <a:r>
              <a:rPr lang="en-US" sz="2400" dirty="0" smtClean="0"/>
              <a:t>3- Applications </a:t>
            </a:r>
            <a:r>
              <a:rPr lang="en-US" sz="2400" dirty="0"/>
              <a:t>of magnetic methods in oil </a:t>
            </a:r>
            <a:r>
              <a:rPr lang="en-US" sz="2400" dirty="0" smtClean="0"/>
              <a:t>and gas exploration:</a:t>
            </a:r>
          </a:p>
          <a:p>
            <a:r>
              <a:rPr lang="en-US" sz="2400" dirty="0"/>
              <a:t>Magnetic measurements for exploration are acquired from the ground, in the air, on the ocean, in space, and down boreholes, covering a large range of scales and for a wide variety of </a:t>
            </a:r>
            <a:r>
              <a:rPr lang="en-US" sz="2400" dirty="0" smtClean="0"/>
              <a:t>purposes</a:t>
            </a:r>
          </a:p>
          <a:p>
            <a:endParaRPr lang="en-US" sz="2400" dirty="0"/>
          </a:p>
          <a:p>
            <a:endParaRPr lang="en-US" sz="2400" dirty="0" smtClean="0"/>
          </a:p>
          <a:p>
            <a:r>
              <a:rPr lang="en-US" sz="2400" dirty="0"/>
              <a:t>Aeromagnetic Sedimentary Residual Magnetic (SRM) Data Interpretation</a:t>
            </a:r>
          </a:p>
        </p:txBody>
      </p:sp>
    </p:spTree>
    <p:extLst>
      <p:ext uri="{BB962C8B-B14F-4D97-AF65-F5344CB8AC3E}">
        <p14:creationId xmlns:p14="http://schemas.microsoft.com/office/powerpoint/2010/main" val="39004853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4771" y="0"/>
            <a:ext cx="4978074" cy="3276600"/>
          </a:xfrm>
          <a:prstGeom prst="rect">
            <a:avLst/>
          </a:prstGeom>
        </p:spPr>
      </p:pic>
      <p:pic>
        <p:nvPicPr>
          <p:cNvPr id="5" name="Picture 4"/>
          <p:cNvPicPr>
            <a:picLocks noChangeAspect="1"/>
          </p:cNvPicPr>
          <p:nvPr/>
        </p:nvPicPr>
        <p:blipFill>
          <a:blip r:embed="rId3"/>
          <a:stretch>
            <a:fillRect/>
          </a:stretch>
        </p:blipFill>
        <p:spPr>
          <a:xfrm>
            <a:off x="1752600" y="3359150"/>
            <a:ext cx="6724650" cy="3562350"/>
          </a:xfrm>
          <a:prstGeom prst="rect">
            <a:avLst/>
          </a:prstGeom>
        </p:spPr>
      </p:pic>
    </p:spTree>
    <p:extLst>
      <p:ext uri="{BB962C8B-B14F-4D97-AF65-F5344CB8AC3E}">
        <p14:creationId xmlns:p14="http://schemas.microsoft.com/office/powerpoint/2010/main" val="24144619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Archaeology</a:t>
            </a:r>
            <a:endParaRPr lang="en-US" dirty="0"/>
          </a:p>
        </p:txBody>
      </p:sp>
      <p:sp>
        <p:nvSpPr>
          <p:cNvPr id="3" name="Text Placeholder 2"/>
          <p:cNvSpPr>
            <a:spLocks noGrp="1"/>
          </p:cNvSpPr>
          <p:nvPr>
            <p:ph type="body" idx="1"/>
          </p:nvPr>
        </p:nvSpPr>
        <p:spPr>
          <a:xfrm>
            <a:off x="304800" y="846787"/>
            <a:ext cx="8229600" cy="276999"/>
          </a:xfrm>
        </p:spPr>
        <p:txBody>
          <a:bodyPr/>
          <a:lstStyle/>
          <a:p>
            <a:r>
              <a:rPr lang="en-US" dirty="0" smtClean="0"/>
              <a:t>4-Using </a:t>
            </a:r>
            <a:r>
              <a:rPr lang="en-US" dirty="0"/>
              <a:t>the magnetic method in the investigation of the </a:t>
            </a:r>
            <a:r>
              <a:rPr lang="en-US" dirty="0" smtClean="0"/>
              <a:t>Archaeological cites </a:t>
            </a:r>
            <a:endParaRPr lang="en-US" dirty="0"/>
          </a:p>
        </p:txBody>
      </p:sp>
      <p:pic>
        <p:nvPicPr>
          <p:cNvPr id="4" name="Picture 3"/>
          <p:cNvPicPr>
            <a:picLocks noChangeAspect="1"/>
          </p:cNvPicPr>
          <p:nvPr/>
        </p:nvPicPr>
        <p:blipFill rotWithShape="1">
          <a:blip r:embed="rId4"/>
          <a:srcRect l="21941" t="6235" r="40928" b="53259"/>
          <a:stretch/>
        </p:blipFill>
        <p:spPr>
          <a:xfrm>
            <a:off x="304800" y="1295400"/>
            <a:ext cx="3624262" cy="5271656"/>
          </a:xfrm>
          <a:prstGeom prst="rect">
            <a:avLst/>
          </a:prstGeom>
        </p:spPr>
      </p:pic>
      <p:pic>
        <p:nvPicPr>
          <p:cNvPr id="5" name="IMG_469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97398" y="1188369"/>
            <a:ext cx="2794002" cy="5105789"/>
          </a:xfrm>
          <a:prstGeom prst="rect">
            <a:avLst/>
          </a:prstGeom>
        </p:spPr>
      </p:pic>
    </p:spTree>
    <p:extLst>
      <p:ext uri="{BB962C8B-B14F-4D97-AF65-F5344CB8AC3E}">
        <p14:creationId xmlns:p14="http://schemas.microsoft.com/office/powerpoint/2010/main" val="3045753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sany elia\Desktop\ثى.png"/>
          <p:cNvPicPr>
            <a:picLocks noGrp="1" noChangeAspect="1" noChangeArrowheads="1"/>
          </p:cNvPicPr>
          <p:nvPr>
            <p:ph idx="1"/>
          </p:nvPr>
        </p:nvPicPr>
        <p:blipFill>
          <a:blip r:embed="rId2" cstate="print"/>
          <a:srcRect/>
          <a:stretch>
            <a:fillRect/>
          </a:stretch>
        </p:blipFill>
        <p:spPr bwMode="auto">
          <a:xfrm>
            <a:off x="395360" y="533400"/>
            <a:ext cx="8443840" cy="5969404"/>
          </a:xfrm>
          <a:prstGeom prst="rect">
            <a:avLst/>
          </a:prstGeom>
          <a:noFill/>
        </p:spPr>
      </p:pic>
    </p:spTree>
    <p:extLst>
      <p:ext uri="{BB962C8B-B14F-4D97-AF65-F5344CB8AC3E}">
        <p14:creationId xmlns:p14="http://schemas.microsoft.com/office/powerpoint/2010/main" val="16148911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577340"/>
            <a:ext cx="8229600" cy="2862322"/>
          </a:xfrm>
        </p:spPr>
        <p:txBody>
          <a:bodyPr/>
          <a:lstStyle/>
          <a:p>
            <a:pPr lvl="0"/>
            <a:r>
              <a:rPr lang="en-US" sz="2800" dirty="0" smtClean="0"/>
              <a:t>The magnetic hysteresis is the failure of the magnetization to return to its original state after the applied field is removed. the residual  magnetization which is retained is called remnant  magnetization. The magnetic  field intensity required to reduce the remnant magnetization  to zero is called the Coercive force. </a:t>
            </a:r>
          </a:p>
          <a:p>
            <a:endParaRPr lang="en-US" dirty="0"/>
          </a:p>
        </p:txBody>
      </p:sp>
    </p:spTree>
    <p:extLst>
      <p:ext uri="{BB962C8B-B14F-4D97-AF65-F5344CB8AC3E}">
        <p14:creationId xmlns:p14="http://schemas.microsoft.com/office/powerpoint/2010/main" val="418633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219" y="185420"/>
            <a:ext cx="6672581" cy="574040"/>
          </a:xfrm>
        </p:spPr>
        <p:txBody>
          <a:bodyPr/>
          <a:lstStyle/>
          <a:p>
            <a:r>
              <a:rPr lang="en-US" dirty="0" smtClean="0"/>
              <a:t>Magnetic correction </a:t>
            </a:r>
            <a:endParaRPr lang="en-US" dirty="0"/>
          </a:p>
        </p:txBody>
      </p:sp>
      <p:sp>
        <p:nvSpPr>
          <p:cNvPr id="3" name="Content Placeholder 2"/>
          <p:cNvSpPr>
            <a:spLocks noGrp="1"/>
          </p:cNvSpPr>
          <p:nvPr>
            <p:ph idx="1"/>
          </p:nvPr>
        </p:nvSpPr>
        <p:spPr>
          <a:xfrm>
            <a:off x="465198" y="990600"/>
            <a:ext cx="8229600" cy="4754563"/>
          </a:xfrm>
        </p:spPr>
        <p:txBody>
          <a:bodyPr>
            <a:normAutofit fontScale="92500"/>
          </a:bodyPr>
          <a:lstStyle/>
          <a:p>
            <a:r>
              <a:rPr lang="en-US" sz="2400" dirty="0" smtClean="0"/>
              <a:t>The main corrections that are applied to the observed magnetic data before any interpretation is attempted. </a:t>
            </a:r>
          </a:p>
          <a:p>
            <a:r>
              <a:rPr lang="en-US" sz="2400" dirty="0" smtClean="0"/>
              <a:t>The type of survey, the component measured, and the instrument used will dictate the type of correction. </a:t>
            </a:r>
          </a:p>
          <a:p>
            <a:r>
              <a:rPr lang="en-US" sz="2400" dirty="0" smtClean="0"/>
              <a:t>However, the two main corrections are: </a:t>
            </a:r>
          </a:p>
          <a:p>
            <a:pPr>
              <a:buNone/>
            </a:pPr>
            <a:r>
              <a:rPr lang="en-US" sz="2400" dirty="0" smtClean="0"/>
              <a:t>a- The Temperature Correction. </a:t>
            </a:r>
          </a:p>
          <a:p>
            <a:pPr>
              <a:buNone/>
            </a:pPr>
            <a:r>
              <a:rPr lang="en-US" sz="2400" dirty="0" smtClean="0"/>
              <a:t>b-The Diurnal Correction. Other Corrections may include </a:t>
            </a:r>
          </a:p>
          <a:p>
            <a:pPr>
              <a:buNone/>
            </a:pPr>
            <a:r>
              <a:rPr lang="en-US" sz="2400" dirty="0" smtClean="0"/>
              <a:t>C-Normal Correction (which include latitude and longitude correction. </a:t>
            </a:r>
          </a:p>
          <a:p>
            <a:pPr>
              <a:buNone/>
            </a:pPr>
            <a:r>
              <a:rPr lang="en-US" sz="2400" dirty="0" smtClean="0"/>
              <a:t>D-Auxiliary magnet correction (for some instruments) </a:t>
            </a:r>
          </a:p>
          <a:p>
            <a:pPr>
              <a:buNone/>
            </a:pPr>
            <a:r>
              <a:rPr lang="en-US" sz="2400" dirty="0" smtClean="0"/>
              <a:t>e- Vertical Intensity Correction (for horizontal (A H) measurement</a:t>
            </a:r>
          </a:p>
          <a:p>
            <a:pPr>
              <a:buNone/>
            </a:pPr>
            <a:r>
              <a:rPr lang="en-US" sz="2400" dirty="0" smtClean="0"/>
              <a:t> f- Terrain Correction.</a:t>
            </a:r>
          </a:p>
          <a:p>
            <a:pPr>
              <a:buNone/>
            </a:pPr>
            <a:r>
              <a:rPr lang="en-US" sz="2400" dirty="0" smtClean="0"/>
              <a:t> (</a:t>
            </a:r>
            <a:r>
              <a:rPr lang="en-US" sz="2400" dirty="0" err="1" smtClean="0"/>
              <a:t>i</a:t>
            </a:r>
            <a:r>
              <a:rPr lang="en-US" sz="2400" dirty="0" smtClean="0"/>
              <a:t>) If the anomalies are within (200 300 gammas) all corrections necessary. If the anomalies are very high (few thousand gammas corrections will not be significant.</a:t>
            </a:r>
          </a:p>
          <a:p>
            <a:endParaRPr lang="en-US" dirty="0"/>
          </a:p>
        </p:txBody>
      </p:sp>
    </p:spTree>
    <p:extLst>
      <p:ext uri="{BB962C8B-B14F-4D97-AF65-F5344CB8AC3E}">
        <p14:creationId xmlns:p14="http://schemas.microsoft.com/office/powerpoint/2010/main" val="2984852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219" y="185420"/>
            <a:ext cx="5681981" cy="574040"/>
          </a:xfrm>
        </p:spPr>
        <p:txBody>
          <a:bodyPr/>
          <a:lstStyle/>
          <a:p>
            <a:r>
              <a:rPr lang="en-US" dirty="0" smtClean="0"/>
              <a:t>Magnetic anomaly</a:t>
            </a:r>
            <a:endParaRPr lang="en-US" dirty="0"/>
          </a:p>
        </p:txBody>
      </p:sp>
      <p:sp>
        <p:nvSpPr>
          <p:cNvPr id="5" name="Content Placeholder 2"/>
          <p:cNvSpPr>
            <a:spLocks noGrp="1"/>
          </p:cNvSpPr>
          <p:nvPr>
            <p:ph idx="1"/>
          </p:nvPr>
        </p:nvSpPr>
        <p:spPr>
          <a:xfrm>
            <a:off x="304800" y="990600"/>
            <a:ext cx="8229600" cy="4526280"/>
          </a:xfrm>
        </p:spPr>
        <p:txBody>
          <a:bodyPr/>
          <a:lstStyle/>
          <a:p>
            <a:r>
              <a:rPr lang="en-US" dirty="0" smtClean="0"/>
              <a:t>The strength of Earth's magnetic field varies from place to place. As with gravity, a deviation from average readings is called an anomaly. </a:t>
            </a:r>
          </a:p>
          <a:p>
            <a:endParaRPr lang="en-US" dirty="0"/>
          </a:p>
        </p:txBody>
      </p:sp>
      <p:sp>
        <p:nvSpPr>
          <p:cNvPr id="4" name="Content Placeholder 2"/>
          <p:cNvSpPr txBox="1">
            <a:spLocks/>
          </p:cNvSpPr>
          <p:nvPr/>
        </p:nvSpPr>
        <p:spPr>
          <a:xfrm>
            <a:off x="275230" y="2057400"/>
            <a:ext cx="8153400" cy="1981200"/>
          </a:xfrm>
          <a:prstGeom prst="rect">
            <a:avLst/>
          </a:prstGeom>
        </p:spPr>
        <p:txBody>
          <a:bodyPr wrap="square" lIns="0" tIns="0" rIns="0" bIns="0">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smtClean="0">
                <a:solidFill>
                  <a:sysClr val="windowText" lastClr="000000"/>
                </a:solidFill>
              </a:rPr>
              <a:t>Very broad regional magnetic anomalies may be due to circulation patterns in the liquid outer core or to other deep-seated causes. </a:t>
            </a:r>
          </a:p>
          <a:p>
            <a:r>
              <a:rPr lang="en-US" kern="0" dirty="0" smtClean="0">
                <a:solidFill>
                  <a:sysClr val="windowText" lastClr="000000"/>
                </a:solidFill>
              </a:rPr>
              <a:t>Smaller anomalies generally reflect variations in rock type, for the magnetism of near            surface rocks adds to the main magnetic field generated in the core. </a:t>
            </a:r>
          </a:p>
          <a:p>
            <a:r>
              <a:rPr lang="en-US" kern="0" dirty="0" smtClean="0">
                <a:solidFill>
                  <a:sysClr val="windowText" lastClr="000000"/>
                </a:solidFill>
              </a:rPr>
              <a:t>Rocks differ in their magnetism, depending upon their content of iron containing mineral, particularly magnetite.</a:t>
            </a:r>
          </a:p>
          <a:p>
            <a:endParaRPr lang="en-US" kern="0" dirty="0">
              <a:solidFill>
                <a:sysClr val="windowText" lastClr="000000"/>
              </a:solidFill>
            </a:endParaRPr>
          </a:p>
        </p:txBody>
      </p:sp>
      <p:sp>
        <p:nvSpPr>
          <p:cNvPr id="6" name="Content Placeholder 3"/>
          <p:cNvSpPr txBox="1">
            <a:spLocks/>
          </p:cNvSpPr>
          <p:nvPr/>
        </p:nvSpPr>
        <p:spPr>
          <a:xfrm>
            <a:off x="454962" y="4549140"/>
            <a:ext cx="8229600" cy="556260"/>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smtClean="0">
                <a:solidFill>
                  <a:sysClr val="windowText" lastClr="000000"/>
                </a:solidFill>
              </a:rPr>
              <a:t>A positive magnetic anomaly is a reading of magnetic field strength that is higher  than the regional average.</a:t>
            </a:r>
            <a:endParaRPr lang="en-US" kern="0" dirty="0">
              <a:solidFill>
                <a:sysClr val="windowText" lastClr="000000"/>
              </a:solidFill>
            </a:endParaRPr>
          </a:p>
        </p:txBody>
      </p:sp>
    </p:spTree>
    <p:extLst>
      <p:ext uri="{BB962C8B-B14F-4D97-AF65-F5344CB8AC3E}">
        <p14:creationId xmlns:p14="http://schemas.microsoft.com/office/powerpoint/2010/main" val="792279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1554480"/>
            <a:ext cx="7543800" cy="511429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514350" y="2396490"/>
            <a:ext cx="1833880" cy="1549400"/>
          </a:xfrm>
          <a:prstGeom prst="rect">
            <a:avLst/>
          </a:prstGeom>
        </p:spPr>
        <p:txBody>
          <a:bodyPr vert="horz" wrap="square" lIns="0" tIns="12700" rIns="0" bIns="0" rtlCol="0">
            <a:spAutoFit/>
          </a:bodyPr>
          <a:lstStyle/>
          <a:p>
            <a:pPr marL="12700" marR="5080" algn="ctr">
              <a:lnSpc>
                <a:spcPct val="100000"/>
              </a:lnSpc>
              <a:spcBef>
                <a:spcPts val="100"/>
              </a:spcBef>
            </a:pPr>
            <a:r>
              <a:rPr sz="2000" spc="-355" dirty="0">
                <a:solidFill>
                  <a:srgbClr val="0066FF"/>
                </a:solidFill>
                <a:latin typeface="Arial Black"/>
                <a:cs typeface="Arial Black"/>
              </a:rPr>
              <a:t>magnetic </a:t>
            </a:r>
            <a:r>
              <a:rPr sz="2000" spc="-340" dirty="0">
                <a:solidFill>
                  <a:srgbClr val="0066FF"/>
                </a:solidFill>
                <a:latin typeface="Arial Black"/>
                <a:cs typeface="Arial Black"/>
              </a:rPr>
              <a:t>material  </a:t>
            </a:r>
            <a:r>
              <a:rPr sz="2000" spc="-335" dirty="0">
                <a:solidFill>
                  <a:srgbClr val="0066FF"/>
                </a:solidFill>
                <a:latin typeface="Arial Black"/>
                <a:cs typeface="Arial Black"/>
              </a:rPr>
              <a:t>below “ </a:t>
            </a:r>
            <a:r>
              <a:rPr sz="2000" spc="-380" dirty="0">
                <a:solidFill>
                  <a:srgbClr val="0066FF"/>
                </a:solidFill>
                <a:latin typeface="Arial Black"/>
                <a:cs typeface="Arial Black"/>
              </a:rPr>
              <a:t>adds”  </a:t>
            </a:r>
            <a:r>
              <a:rPr sz="2000" spc="-365" dirty="0">
                <a:solidFill>
                  <a:srgbClr val="0066FF"/>
                </a:solidFill>
                <a:latin typeface="Arial Black"/>
                <a:cs typeface="Arial Black"/>
              </a:rPr>
              <a:t>magnetism</a:t>
            </a:r>
            <a:endParaRPr sz="2000">
              <a:latin typeface="Arial Black"/>
              <a:cs typeface="Arial Black"/>
            </a:endParaRPr>
          </a:p>
          <a:p>
            <a:pPr marL="52069" marR="30480" indent="302260">
              <a:lnSpc>
                <a:spcPct val="100000"/>
              </a:lnSpc>
            </a:pPr>
            <a:r>
              <a:rPr sz="2000" spc="-335" dirty="0">
                <a:solidFill>
                  <a:srgbClr val="0066FF"/>
                </a:solidFill>
                <a:latin typeface="Arial Black"/>
                <a:cs typeface="Arial Black"/>
              </a:rPr>
              <a:t>and </a:t>
            </a:r>
            <a:r>
              <a:rPr sz="2000" spc="-370" dirty="0">
                <a:solidFill>
                  <a:srgbClr val="0066FF"/>
                </a:solidFill>
                <a:latin typeface="Arial Black"/>
                <a:cs typeface="Arial Black"/>
              </a:rPr>
              <a:t>creates  </a:t>
            </a:r>
            <a:r>
              <a:rPr sz="2000" spc="-265" dirty="0">
                <a:solidFill>
                  <a:srgbClr val="0066FF"/>
                </a:solidFill>
                <a:latin typeface="Arial Black"/>
                <a:cs typeface="Arial Black"/>
              </a:rPr>
              <a:t>positive</a:t>
            </a:r>
            <a:r>
              <a:rPr sz="2000" spc="-459" dirty="0">
                <a:solidFill>
                  <a:srgbClr val="0066FF"/>
                </a:solidFill>
                <a:latin typeface="Arial Black"/>
                <a:cs typeface="Arial Black"/>
              </a:rPr>
              <a:t> </a:t>
            </a:r>
            <a:r>
              <a:rPr sz="2000" spc="-340" dirty="0">
                <a:solidFill>
                  <a:srgbClr val="0066FF"/>
                </a:solidFill>
                <a:latin typeface="Arial Black"/>
                <a:cs typeface="Arial Black"/>
              </a:rPr>
              <a:t>anomaly</a:t>
            </a:r>
            <a:endParaRPr sz="2000">
              <a:latin typeface="Arial Black"/>
              <a:cs typeface="Arial Black"/>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645"/>
              </a:lnSpc>
            </a:pPr>
            <a:r>
              <a:rPr dirty="0"/>
              <a:t>16</a:t>
            </a:r>
          </a:p>
        </p:txBody>
      </p:sp>
      <p:sp>
        <p:nvSpPr>
          <p:cNvPr id="4" name="object 4"/>
          <p:cNvSpPr txBox="1">
            <a:spLocks noGrp="1"/>
          </p:cNvSpPr>
          <p:nvPr>
            <p:ph type="title"/>
          </p:nvPr>
        </p:nvSpPr>
        <p:spPr>
          <a:xfrm>
            <a:off x="490219" y="185420"/>
            <a:ext cx="7715250" cy="1291590"/>
          </a:xfrm>
          <a:prstGeom prst="rect">
            <a:avLst/>
          </a:prstGeom>
        </p:spPr>
        <p:txBody>
          <a:bodyPr vert="horz" wrap="square" lIns="0" tIns="12700" rIns="0" bIns="0" rtlCol="0">
            <a:spAutoFit/>
          </a:bodyPr>
          <a:lstStyle/>
          <a:p>
            <a:pPr marL="12700">
              <a:lnSpc>
                <a:spcPts val="4265"/>
              </a:lnSpc>
              <a:spcBef>
                <a:spcPts val="100"/>
              </a:spcBef>
            </a:pPr>
            <a:r>
              <a:rPr spc="-505" dirty="0"/>
              <a:t>Earth’ </a:t>
            </a:r>
            <a:r>
              <a:rPr spc="-400" dirty="0"/>
              <a:t>s</a:t>
            </a:r>
            <a:r>
              <a:rPr spc="-875" dirty="0"/>
              <a:t> </a:t>
            </a:r>
            <a:r>
              <a:rPr spc="-635" dirty="0"/>
              <a:t>magnetic </a:t>
            </a:r>
            <a:r>
              <a:rPr spc="-370" dirty="0"/>
              <a:t>field</a:t>
            </a:r>
          </a:p>
          <a:p>
            <a:pPr marL="1339850" marR="5080" indent="-914400">
              <a:lnSpc>
                <a:spcPts val="2880"/>
              </a:lnSpc>
              <a:spcBef>
                <a:spcPts val="40"/>
              </a:spcBef>
            </a:pPr>
            <a:r>
              <a:rPr sz="2400" spc="-420" dirty="0">
                <a:solidFill>
                  <a:srgbClr val="9999FF"/>
                </a:solidFill>
              </a:rPr>
              <a:t>magnetic </a:t>
            </a:r>
            <a:r>
              <a:rPr sz="2400" spc="-390" dirty="0">
                <a:solidFill>
                  <a:srgbClr val="9999FF"/>
                </a:solidFill>
              </a:rPr>
              <a:t>anomalies </a:t>
            </a:r>
            <a:r>
              <a:rPr sz="2400" spc="-430" dirty="0">
                <a:solidFill>
                  <a:srgbClr val="9999FF"/>
                </a:solidFill>
              </a:rPr>
              <a:t>occur </a:t>
            </a:r>
            <a:r>
              <a:rPr sz="2400" spc="-200" dirty="0">
                <a:solidFill>
                  <a:srgbClr val="9999FF"/>
                </a:solidFill>
              </a:rPr>
              <a:t>in </a:t>
            </a:r>
            <a:r>
              <a:rPr sz="2400" spc="-375" dirty="0">
                <a:solidFill>
                  <a:srgbClr val="9999FF"/>
                </a:solidFill>
              </a:rPr>
              <a:t>local </a:t>
            </a:r>
            <a:r>
              <a:rPr sz="2400" spc="-245" dirty="0">
                <a:solidFill>
                  <a:srgbClr val="9999FF"/>
                </a:solidFill>
              </a:rPr>
              <a:t>field </a:t>
            </a:r>
            <a:r>
              <a:rPr sz="2400" spc="-305" dirty="0">
                <a:solidFill>
                  <a:srgbClr val="9999FF"/>
                </a:solidFill>
              </a:rPr>
              <a:t>from </a:t>
            </a:r>
            <a:r>
              <a:rPr sz="2400" spc="-420" dirty="0">
                <a:solidFill>
                  <a:srgbClr val="9999FF"/>
                </a:solidFill>
              </a:rPr>
              <a:t>magnetic </a:t>
            </a:r>
            <a:r>
              <a:rPr sz="2400" spc="-400" dirty="0">
                <a:solidFill>
                  <a:srgbClr val="9999FF"/>
                </a:solidFill>
              </a:rPr>
              <a:t>rock  </a:t>
            </a:r>
            <a:r>
              <a:rPr sz="2400" spc="-405" dirty="0">
                <a:solidFill>
                  <a:srgbClr val="9999FF"/>
                </a:solidFill>
              </a:rPr>
              <a:t>below </a:t>
            </a:r>
            <a:r>
              <a:rPr sz="2400" spc="-385" dirty="0">
                <a:solidFill>
                  <a:srgbClr val="9999FF"/>
                </a:solidFill>
              </a:rPr>
              <a:t>surface </a:t>
            </a:r>
            <a:r>
              <a:rPr sz="2400" spc="-305" dirty="0">
                <a:solidFill>
                  <a:srgbClr val="9999FF"/>
                </a:solidFill>
              </a:rPr>
              <a:t>(similar </a:t>
            </a:r>
            <a:r>
              <a:rPr sz="2400" spc="-330" dirty="0">
                <a:solidFill>
                  <a:srgbClr val="9999FF"/>
                </a:solidFill>
              </a:rPr>
              <a:t>to </a:t>
            </a:r>
            <a:r>
              <a:rPr sz="2400" spc="-325" dirty="0">
                <a:solidFill>
                  <a:srgbClr val="9999FF"/>
                </a:solidFill>
              </a:rPr>
              <a:t>gravity</a:t>
            </a:r>
            <a:r>
              <a:rPr sz="2400" spc="-370" dirty="0">
                <a:solidFill>
                  <a:srgbClr val="9999FF"/>
                </a:solidFill>
              </a:rPr>
              <a:t> </a:t>
            </a:r>
            <a:r>
              <a:rPr sz="2400" spc="-390" dirty="0">
                <a:solidFill>
                  <a:srgbClr val="9999FF"/>
                </a:solidFill>
              </a:rPr>
              <a:t>anomalies)</a:t>
            </a:r>
            <a:endParaRPr sz="2400"/>
          </a:p>
        </p:txBody>
      </p:sp>
      <p:sp>
        <p:nvSpPr>
          <p:cNvPr id="5" name="object 5"/>
          <p:cNvSpPr txBox="1"/>
          <p:nvPr/>
        </p:nvSpPr>
        <p:spPr>
          <a:xfrm>
            <a:off x="6945630" y="2456179"/>
            <a:ext cx="1599565" cy="1550670"/>
          </a:xfrm>
          <a:prstGeom prst="rect">
            <a:avLst/>
          </a:prstGeom>
        </p:spPr>
        <p:txBody>
          <a:bodyPr vert="horz" wrap="square" lIns="0" tIns="11430" rIns="0" bIns="0" rtlCol="0">
            <a:spAutoFit/>
          </a:bodyPr>
          <a:lstStyle/>
          <a:p>
            <a:pPr marL="410845" marR="5080" indent="-398780" algn="just">
              <a:lnSpc>
                <a:spcPct val="100400"/>
              </a:lnSpc>
              <a:spcBef>
                <a:spcPts val="90"/>
              </a:spcBef>
            </a:pPr>
            <a:r>
              <a:rPr sz="2000" spc="-355" dirty="0">
                <a:solidFill>
                  <a:srgbClr val="0066FF"/>
                </a:solidFill>
                <a:latin typeface="Arial Black"/>
                <a:cs typeface="Arial Black"/>
              </a:rPr>
              <a:t>magnetic </a:t>
            </a:r>
            <a:r>
              <a:rPr sz="2000" spc="-310" dirty="0">
                <a:solidFill>
                  <a:srgbClr val="0066FF"/>
                </a:solidFill>
                <a:latin typeface="Arial Black"/>
                <a:cs typeface="Arial Black"/>
              </a:rPr>
              <a:t>rocks  </a:t>
            </a:r>
            <a:r>
              <a:rPr sz="2000" spc="-275" dirty="0">
                <a:solidFill>
                  <a:srgbClr val="0066FF"/>
                </a:solidFill>
                <a:latin typeface="Arial Black"/>
                <a:cs typeface="Arial Black"/>
              </a:rPr>
              <a:t>include</a:t>
            </a:r>
            <a:endParaRPr sz="2000">
              <a:latin typeface="Arial Black"/>
              <a:cs typeface="Arial Black"/>
            </a:endParaRPr>
          </a:p>
          <a:p>
            <a:pPr marL="398145" marR="367030" indent="-45720" algn="just">
              <a:lnSpc>
                <a:spcPct val="100000"/>
              </a:lnSpc>
            </a:pPr>
            <a:r>
              <a:rPr sz="2000" spc="-225" dirty="0">
                <a:solidFill>
                  <a:srgbClr val="0066FF"/>
                </a:solidFill>
                <a:latin typeface="Arial Black"/>
                <a:cs typeface="Arial Black"/>
              </a:rPr>
              <a:t>iron</a:t>
            </a:r>
            <a:r>
              <a:rPr sz="2000" spc="-345" dirty="0">
                <a:solidFill>
                  <a:srgbClr val="0066FF"/>
                </a:solidFill>
                <a:latin typeface="Arial Black"/>
                <a:cs typeface="Arial Black"/>
              </a:rPr>
              <a:t> </a:t>
            </a:r>
            <a:r>
              <a:rPr sz="2000" spc="-280" dirty="0">
                <a:solidFill>
                  <a:srgbClr val="0066FF"/>
                </a:solidFill>
                <a:latin typeface="Arial Black"/>
                <a:cs typeface="Arial Black"/>
              </a:rPr>
              <a:t>ore,  </a:t>
            </a:r>
            <a:r>
              <a:rPr sz="2000" spc="-300" dirty="0">
                <a:solidFill>
                  <a:srgbClr val="0066FF"/>
                </a:solidFill>
                <a:latin typeface="Arial Black"/>
                <a:cs typeface="Arial Black"/>
              </a:rPr>
              <a:t>gabbro,  </a:t>
            </a:r>
            <a:r>
              <a:rPr sz="2000" spc="-290" dirty="0">
                <a:solidFill>
                  <a:srgbClr val="0066FF"/>
                </a:solidFill>
                <a:latin typeface="Arial Black"/>
                <a:cs typeface="Arial Black"/>
              </a:rPr>
              <a:t>granite</a:t>
            </a:r>
            <a:endParaRPr sz="2000">
              <a:latin typeface="Arial Black"/>
              <a:cs typeface="Arial Black"/>
            </a:endParaRPr>
          </a:p>
        </p:txBody>
      </p:sp>
    </p:spTree>
    <p:extLst>
      <p:ext uri="{BB962C8B-B14F-4D97-AF65-F5344CB8AC3E}">
        <p14:creationId xmlns:p14="http://schemas.microsoft.com/office/powerpoint/2010/main" val="1226968541"/>
      </p:ext>
    </p:extLst>
  </p:cSld>
  <p:clrMapOvr>
    <a:masterClrMapping/>
  </p:clrMapOvr>
  <p:transition>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0219" y="185420"/>
            <a:ext cx="4107179" cy="574040"/>
          </a:xfrm>
          <a:prstGeom prst="rect">
            <a:avLst/>
          </a:prstGeom>
        </p:spPr>
        <p:txBody>
          <a:bodyPr vert="horz" wrap="square" lIns="0" tIns="12700" rIns="0" bIns="0" rtlCol="0">
            <a:spAutoFit/>
          </a:bodyPr>
          <a:lstStyle/>
          <a:p>
            <a:pPr marL="12700">
              <a:lnSpc>
                <a:spcPct val="100000"/>
              </a:lnSpc>
              <a:spcBef>
                <a:spcPts val="100"/>
              </a:spcBef>
            </a:pPr>
            <a:r>
              <a:rPr spc="-505" dirty="0"/>
              <a:t>Earth’ </a:t>
            </a:r>
            <a:r>
              <a:rPr spc="-400" dirty="0"/>
              <a:t>s</a:t>
            </a:r>
            <a:r>
              <a:rPr spc="-905" dirty="0"/>
              <a:t> </a:t>
            </a:r>
            <a:r>
              <a:rPr spc="-635" dirty="0"/>
              <a:t>magnetic </a:t>
            </a:r>
            <a:r>
              <a:rPr spc="-370" dirty="0"/>
              <a:t>field</a:t>
            </a:r>
          </a:p>
        </p:txBody>
      </p:sp>
      <p:sp>
        <p:nvSpPr>
          <p:cNvPr id="3" name="object 3"/>
          <p:cNvSpPr txBox="1"/>
          <p:nvPr/>
        </p:nvSpPr>
        <p:spPr>
          <a:xfrm>
            <a:off x="977900" y="811529"/>
            <a:ext cx="7148195" cy="756920"/>
          </a:xfrm>
          <a:prstGeom prst="rect">
            <a:avLst/>
          </a:prstGeom>
        </p:spPr>
        <p:txBody>
          <a:bodyPr vert="horz" wrap="square" lIns="0" tIns="12700" rIns="0" bIns="0" rtlCol="0">
            <a:spAutoFit/>
          </a:bodyPr>
          <a:lstStyle/>
          <a:p>
            <a:pPr marL="12700">
              <a:lnSpc>
                <a:spcPct val="100000"/>
              </a:lnSpc>
              <a:spcBef>
                <a:spcPts val="100"/>
              </a:spcBef>
            </a:pPr>
            <a:r>
              <a:rPr sz="2400" spc="-405" dirty="0">
                <a:solidFill>
                  <a:srgbClr val="9999FF"/>
                </a:solidFill>
                <a:latin typeface="Arial Black"/>
                <a:cs typeface="Arial Black"/>
              </a:rPr>
              <a:t>removal </a:t>
            </a:r>
            <a:r>
              <a:rPr sz="2400" spc="-335" dirty="0">
                <a:solidFill>
                  <a:srgbClr val="9999FF"/>
                </a:solidFill>
                <a:latin typeface="Arial Black"/>
                <a:cs typeface="Arial Black"/>
              </a:rPr>
              <a:t>of </a:t>
            </a:r>
            <a:r>
              <a:rPr sz="2400" spc="-420" dirty="0">
                <a:solidFill>
                  <a:srgbClr val="9999FF"/>
                </a:solidFill>
                <a:latin typeface="Arial Black"/>
                <a:cs typeface="Arial Black"/>
              </a:rPr>
              <a:t>magnetic </a:t>
            </a:r>
            <a:r>
              <a:rPr sz="2400" spc="-405" dirty="0">
                <a:solidFill>
                  <a:srgbClr val="9999FF"/>
                </a:solidFill>
                <a:latin typeface="Arial Black"/>
                <a:cs typeface="Arial Black"/>
              </a:rPr>
              <a:t>material </a:t>
            </a:r>
            <a:r>
              <a:rPr sz="2400" spc="-305" dirty="0">
                <a:solidFill>
                  <a:srgbClr val="9999FF"/>
                </a:solidFill>
                <a:latin typeface="Arial Black"/>
                <a:cs typeface="Arial Black"/>
              </a:rPr>
              <a:t>from </a:t>
            </a:r>
            <a:r>
              <a:rPr sz="2400" spc="-434" dirty="0">
                <a:solidFill>
                  <a:srgbClr val="9999FF"/>
                </a:solidFill>
                <a:latin typeface="Arial Black"/>
                <a:cs typeface="Arial Black"/>
              </a:rPr>
              <a:t>near</a:t>
            </a:r>
            <a:r>
              <a:rPr sz="2400" spc="-505" dirty="0">
                <a:solidFill>
                  <a:srgbClr val="9999FF"/>
                </a:solidFill>
                <a:latin typeface="Arial Black"/>
                <a:cs typeface="Arial Black"/>
              </a:rPr>
              <a:t> </a:t>
            </a:r>
            <a:r>
              <a:rPr sz="2400" spc="-385" dirty="0">
                <a:solidFill>
                  <a:srgbClr val="9999FF"/>
                </a:solidFill>
                <a:latin typeface="Arial Black"/>
                <a:cs typeface="Arial Black"/>
              </a:rPr>
              <a:t>surface</a:t>
            </a:r>
            <a:endParaRPr sz="2400">
              <a:latin typeface="Arial Black"/>
              <a:cs typeface="Arial Black"/>
            </a:endParaRPr>
          </a:p>
          <a:p>
            <a:pPr marL="546100">
              <a:lnSpc>
                <a:spcPct val="100000"/>
              </a:lnSpc>
            </a:pPr>
            <a:r>
              <a:rPr sz="2400" spc="-470" dirty="0">
                <a:solidFill>
                  <a:srgbClr val="9999FF"/>
                </a:solidFill>
                <a:latin typeface="Arial Black"/>
                <a:cs typeface="Arial Black"/>
              </a:rPr>
              <a:t>causes </a:t>
            </a:r>
            <a:r>
              <a:rPr sz="2400" spc="-370" dirty="0">
                <a:solidFill>
                  <a:srgbClr val="9999FF"/>
                </a:solidFill>
                <a:latin typeface="Arial Black"/>
                <a:cs typeface="Arial Black"/>
              </a:rPr>
              <a:t>negative </a:t>
            </a:r>
            <a:r>
              <a:rPr sz="2400" spc="-405" dirty="0">
                <a:solidFill>
                  <a:srgbClr val="9999FF"/>
                </a:solidFill>
                <a:latin typeface="Arial Black"/>
                <a:cs typeface="Arial Black"/>
              </a:rPr>
              <a:t>anomaly </a:t>
            </a:r>
            <a:r>
              <a:rPr sz="2400" spc="-370" dirty="0">
                <a:solidFill>
                  <a:srgbClr val="9999FF"/>
                </a:solidFill>
                <a:latin typeface="Arial Black"/>
                <a:cs typeface="Arial Black"/>
              </a:rPr>
              <a:t>(example </a:t>
            </a:r>
            <a:r>
              <a:rPr sz="2400" spc="-200" dirty="0">
                <a:solidFill>
                  <a:srgbClr val="9999FF"/>
                </a:solidFill>
                <a:latin typeface="Arial Black"/>
                <a:cs typeface="Arial Black"/>
              </a:rPr>
              <a:t>is </a:t>
            </a:r>
            <a:r>
              <a:rPr sz="2400" spc="-405" dirty="0">
                <a:solidFill>
                  <a:srgbClr val="9999FF"/>
                </a:solidFill>
                <a:latin typeface="Arial Black"/>
                <a:cs typeface="Arial Black"/>
              </a:rPr>
              <a:t>normal</a:t>
            </a:r>
            <a:r>
              <a:rPr sz="2400" spc="-305" dirty="0">
                <a:solidFill>
                  <a:srgbClr val="9999FF"/>
                </a:solidFill>
                <a:latin typeface="Arial Black"/>
                <a:cs typeface="Arial Black"/>
              </a:rPr>
              <a:t> </a:t>
            </a:r>
            <a:r>
              <a:rPr sz="2400" spc="-300" dirty="0">
                <a:solidFill>
                  <a:srgbClr val="9999FF"/>
                </a:solidFill>
                <a:latin typeface="Arial Black"/>
                <a:cs typeface="Arial Black"/>
              </a:rPr>
              <a:t>faulting)</a:t>
            </a:r>
            <a:endParaRPr sz="2400">
              <a:latin typeface="Arial Black"/>
              <a:cs typeface="Arial Black"/>
            </a:endParaRPr>
          </a:p>
        </p:txBody>
      </p:sp>
      <p:sp>
        <p:nvSpPr>
          <p:cNvPr id="4" name="object 4"/>
          <p:cNvSpPr/>
          <p:nvPr/>
        </p:nvSpPr>
        <p:spPr>
          <a:xfrm>
            <a:off x="1752600" y="1595119"/>
            <a:ext cx="5181600" cy="4992370"/>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645"/>
              </a:lnSpc>
            </a:pPr>
            <a:r>
              <a:rPr dirty="0"/>
              <a:t>17</a:t>
            </a:r>
          </a:p>
        </p:txBody>
      </p:sp>
    </p:spTree>
    <p:extLst>
      <p:ext uri="{BB962C8B-B14F-4D97-AF65-F5344CB8AC3E}">
        <p14:creationId xmlns:p14="http://schemas.microsoft.com/office/powerpoint/2010/main" val="3690825395"/>
      </p:ext>
    </p:extLst>
  </p:cSld>
  <p:clrMapOvr>
    <a:masterClrMapping/>
  </p:clrMapOvr>
  <p:transition>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sany elia\Desktop\Untitled.png"/>
          <p:cNvPicPr>
            <a:picLocks noGrp="1" noChangeAspect="1" noChangeArrowheads="1"/>
          </p:cNvPicPr>
          <p:nvPr>
            <p:ph idx="1"/>
          </p:nvPr>
        </p:nvPicPr>
        <p:blipFill>
          <a:blip r:embed="rId2" cstate="print"/>
          <a:srcRect/>
          <a:stretch>
            <a:fillRect/>
          </a:stretch>
        </p:blipFill>
        <p:spPr bwMode="auto">
          <a:xfrm>
            <a:off x="152323" y="457200"/>
            <a:ext cx="8991677" cy="6154218"/>
          </a:xfrm>
          <a:prstGeom prst="rect">
            <a:avLst/>
          </a:prstGeom>
          <a:noFill/>
        </p:spPr>
      </p:pic>
    </p:spTree>
    <p:extLst>
      <p:ext uri="{BB962C8B-B14F-4D97-AF65-F5344CB8AC3E}">
        <p14:creationId xmlns:p14="http://schemas.microsoft.com/office/powerpoint/2010/main" val="7307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TotalTime>
  <Words>908</Words>
  <Application>Microsoft Office PowerPoint</Application>
  <PresentationFormat>On-screen Show (4:3)</PresentationFormat>
  <Paragraphs>104</Paragraphs>
  <Slides>24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Palatino Linotype</vt:lpstr>
      <vt:lpstr>Times New Roman</vt:lpstr>
      <vt:lpstr>Office Theme</vt:lpstr>
      <vt:lpstr>Magnetic induction   Magnetism of Rocks and Minerals</vt:lpstr>
      <vt:lpstr>PowerPoint Presentation</vt:lpstr>
      <vt:lpstr>PowerPoint Presentation</vt:lpstr>
      <vt:lpstr>PowerPoint Presentation</vt:lpstr>
      <vt:lpstr>Magnetic correction </vt:lpstr>
      <vt:lpstr>Magnetic anomaly</vt:lpstr>
      <vt:lpstr>Earth’ s magnetic field magnetic anomalies occur in local field from magnetic rock  below surface (similar to gravity anomalies)</vt:lpstr>
      <vt:lpstr>Earth’ s magnetic field</vt:lpstr>
      <vt:lpstr>PowerPoint Presentation</vt:lpstr>
      <vt:lpstr>PowerPoint Presentation</vt:lpstr>
      <vt:lpstr>PowerPoint Presentation</vt:lpstr>
      <vt:lpstr>PowerPoint Presentation</vt:lpstr>
      <vt:lpstr>Earth’ s magnetic field</vt:lpstr>
      <vt:lpstr>Earth’ s magnetic field</vt:lpstr>
      <vt:lpstr>Earth’ s magnetic field</vt:lpstr>
      <vt:lpstr>Earth’ s magnetic field</vt:lpstr>
      <vt:lpstr>Earth’ s magnetic field</vt:lpstr>
      <vt:lpstr>PowerPoint Presentation</vt:lpstr>
      <vt:lpstr>Application of Magnetic Methods</vt:lpstr>
      <vt:lpstr>PowerPoint Presentation</vt:lpstr>
      <vt:lpstr>PowerPoint Presentation</vt:lpstr>
      <vt:lpstr>PowerPoint Presentation</vt:lpstr>
      <vt:lpstr>PowerPoint Presentation</vt:lpstr>
      <vt:lpstr>Archaeology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Magnetic induction   Magnetism of Rocks and Minerals</dc:title>
  <cp:lastModifiedBy>Maher</cp:lastModifiedBy>
  <cp:revision>14</cp:revision>
  <dcterms:created xsi:type="dcterms:W3CDTF">2019-03-29T16:17:41Z</dcterms:created>
  <dcterms:modified xsi:type="dcterms:W3CDTF">2020-02-18T12:45:48Z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2013-12-03T00:00:00Z</vt:filetime>
  </property>
  <property fmtid="{D5CDD505-2E9C-101B-9397-08002B2CF9AE}" pid="3" name="Creator">
    <vt:lpwstr>pdftk 1.44 - www.pdftk.com</vt:lpwstr>
  </property>
  <property fmtid="{D5CDD505-2E9C-101B-9397-08002B2CF9AE}" pid="4" name="LastSaved">
    <vt:filetime>2019-03-29T00:00:00Z</vt:filetime>
  </property>
</Properties>
</file>